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4"/>
  </p:sldMasterIdLst>
  <p:notesMasterIdLst>
    <p:notesMasterId r:id="rId15"/>
  </p:notesMasterIdLst>
  <p:handoutMasterIdLst>
    <p:handoutMasterId r:id="rId16"/>
  </p:handoutMasterIdLst>
  <p:sldIdLst>
    <p:sldId id="284" r:id="rId5"/>
    <p:sldId id="295" r:id="rId6"/>
    <p:sldId id="297" r:id="rId7"/>
    <p:sldId id="298" r:id="rId8"/>
    <p:sldId id="299" r:id="rId9"/>
    <p:sldId id="300" r:id="rId10"/>
    <p:sldId id="301" r:id="rId11"/>
    <p:sldId id="296" r:id="rId12"/>
    <p:sldId id="290" r:id="rId13"/>
    <p:sldId id="28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36A91"/>
    <a:srgbClr val="24719D"/>
    <a:srgbClr val="177FAF"/>
    <a:srgbClr val="22697C"/>
    <a:srgbClr val="FFFFFF"/>
    <a:srgbClr val="E6F0F3"/>
    <a:srgbClr val="2B879F"/>
    <a:srgbClr val="005570"/>
    <a:srgbClr val="007093"/>
    <a:srgbClr val="3C78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460C9D3-CA09-4B8A-9E8D-6F5CA2DA9B34}" v="10" dt="2025-10-17T03:43:49.28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072" autoAdjust="0"/>
    <p:restoredTop sz="94658" autoAdjust="0"/>
  </p:normalViewPr>
  <p:slideViewPr>
    <p:cSldViewPr snapToGrid="0">
      <p:cViewPr varScale="1">
        <p:scale>
          <a:sx n="120" d="100"/>
          <a:sy n="120" d="100"/>
        </p:scale>
        <p:origin x="960" y="184"/>
      </p:cViewPr>
      <p:guideLst>
        <p:guide orient="horz" pos="2160"/>
        <p:guide pos="3840"/>
      </p:guideLst>
    </p:cSldViewPr>
  </p:slideViewPr>
  <p:notesTextViewPr>
    <p:cViewPr>
      <p:scale>
        <a:sx n="1" d="1"/>
        <a:sy n="1" d="1"/>
      </p:scale>
      <p:origin x="0" y="0"/>
    </p:cViewPr>
  </p:notesTextViewPr>
  <p:notesViewPr>
    <p:cSldViewPr snapToGrid="0">
      <p:cViewPr varScale="1">
        <p:scale>
          <a:sx n="67" d="100"/>
          <a:sy n="67" d="100"/>
        </p:scale>
        <p:origin x="3466" y="6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423D2C4-5868-4300-9F8A-9FF4328ACB9B}"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A1EA783A-B98F-471C-98AA-E2F736E5B05F}">
      <dgm:prSet phldrT="[Text]" phldr="0"/>
      <dgm:spPr/>
      <dgm:t>
        <a:bodyPr/>
        <a:lstStyle/>
        <a:p>
          <a:r>
            <a:rPr lang="en-US" dirty="0"/>
            <a:t>Senior Managing Director</a:t>
          </a:r>
        </a:p>
        <a:p>
          <a:r>
            <a:rPr lang="en-US" dirty="0"/>
            <a:t>(1-Year Anniversary)</a:t>
          </a:r>
        </a:p>
      </dgm:t>
    </dgm:pt>
    <dgm:pt modelId="{7FA40BAE-1A12-4307-AD68-A91753A2C8F7}" type="parTrans" cxnId="{A8ED7787-0309-489F-B841-B1F10B923561}">
      <dgm:prSet/>
      <dgm:spPr/>
      <dgm:t>
        <a:bodyPr/>
        <a:lstStyle/>
        <a:p>
          <a:endParaRPr lang="en-US"/>
        </a:p>
      </dgm:t>
    </dgm:pt>
    <dgm:pt modelId="{1157483B-D975-4821-BEA2-884A4F3EEE80}" type="sibTrans" cxnId="{A8ED7787-0309-489F-B841-B1F10B923561}">
      <dgm:prSet/>
      <dgm:spPr/>
      <dgm:t>
        <a:bodyPr/>
        <a:lstStyle/>
        <a:p>
          <a:endParaRPr lang="en-US"/>
        </a:p>
      </dgm:t>
    </dgm:pt>
    <dgm:pt modelId="{A4245127-A107-4995-8180-54FCB0468CC6}">
      <dgm:prSet phldrT="[Text]" phldr="0"/>
      <dgm:spPr/>
      <dgm:t>
        <a:bodyPr/>
        <a:lstStyle/>
        <a:p>
          <a:r>
            <a:rPr lang="en-US" dirty="0"/>
            <a:t>Managing Director for Talent and Workforce Development (NEW)</a:t>
          </a:r>
        </a:p>
      </dgm:t>
    </dgm:pt>
    <dgm:pt modelId="{6022EF96-BF1B-49AC-BC87-2842258B13DA}" type="parTrans" cxnId="{0DE20537-5563-4658-A841-A286F9DBCF05}">
      <dgm:prSet/>
      <dgm:spPr/>
      <dgm:t>
        <a:bodyPr/>
        <a:lstStyle/>
        <a:p>
          <a:endParaRPr lang="en-US"/>
        </a:p>
      </dgm:t>
    </dgm:pt>
    <dgm:pt modelId="{7706074C-9A29-423B-AD26-8A03305B2A94}" type="sibTrans" cxnId="{0DE20537-5563-4658-A841-A286F9DBCF05}">
      <dgm:prSet/>
      <dgm:spPr/>
      <dgm:t>
        <a:bodyPr/>
        <a:lstStyle/>
        <a:p>
          <a:endParaRPr lang="en-US"/>
        </a:p>
      </dgm:t>
    </dgm:pt>
    <dgm:pt modelId="{30F45BD0-F96F-4AF4-B4BE-7C4D399A2535}">
      <dgm:prSet phldrT="[Text]" phldr="0"/>
      <dgm:spPr/>
      <dgm:t>
        <a:bodyPr/>
        <a:lstStyle/>
        <a:p>
          <a:r>
            <a:rPr lang="en-US" dirty="0"/>
            <a:t>Senior Associate Director of Healthcare Programs (NEW)</a:t>
          </a:r>
        </a:p>
      </dgm:t>
    </dgm:pt>
    <dgm:pt modelId="{A61D5861-3CEF-4528-8471-8F39507A3099}" type="parTrans" cxnId="{94F377AB-6700-47AA-9B7A-C029A05A9124}">
      <dgm:prSet/>
      <dgm:spPr/>
      <dgm:t>
        <a:bodyPr/>
        <a:lstStyle/>
        <a:p>
          <a:endParaRPr lang="en-US"/>
        </a:p>
      </dgm:t>
    </dgm:pt>
    <dgm:pt modelId="{9F3F2D63-2A04-4325-9BA5-216CCD9BC581}" type="sibTrans" cxnId="{94F377AB-6700-47AA-9B7A-C029A05A9124}">
      <dgm:prSet/>
      <dgm:spPr/>
      <dgm:t>
        <a:bodyPr/>
        <a:lstStyle/>
        <a:p>
          <a:endParaRPr lang="en-US"/>
        </a:p>
      </dgm:t>
    </dgm:pt>
    <dgm:pt modelId="{12747B16-B70E-4047-B60B-20D2C0EBA022}">
      <dgm:prSet phldrT="[Text]" phldr="0"/>
      <dgm:spPr/>
      <dgm:t>
        <a:bodyPr/>
        <a:lstStyle/>
        <a:p>
          <a:r>
            <a:rPr lang="en-US" dirty="0"/>
            <a:t>Director of PBVS (new reporting structure)</a:t>
          </a:r>
        </a:p>
      </dgm:t>
    </dgm:pt>
    <dgm:pt modelId="{A35673CD-55F5-4F53-BEF9-26E2441814E3}" type="parTrans" cxnId="{4CD6D792-C611-4E3D-8055-E61FF467A47E}">
      <dgm:prSet/>
      <dgm:spPr/>
      <dgm:t>
        <a:bodyPr/>
        <a:lstStyle/>
        <a:p>
          <a:endParaRPr lang="en-US"/>
        </a:p>
      </dgm:t>
    </dgm:pt>
    <dgm:pt modelId="{1E9AC35A-4414-40EC-914B-472AF982CE66}" type="sibTrans" cxnId="{4CD6D792-C611-4E3D-8055-E61FF467A47E}">
      <dgm:prSet/>
      <dgm:spPr/>
      <dgm:t>
        <a:bodyPr/>
        <a:lstStyle/>
        <a:p>
          <a:endParaRPr lang="en-US"/>
        </a:p>
      </dgm:t>
    </dgm:pt>
    <dgm:pt modelId="{10FFDB75-8813-42BF-AF4F-928B4157AB95}">
      <dgm:prSet phldrT="[Text]" phldr="0"/>
      <dgm:spPr/>
      <dgm:t>
        <a:bodyPr/>
        <a:lstStyle/>
        <a:p>
          <a:r>
            <a:rPr lang="en-US" dirty="0"/>
            <a:t>Managing Director for Academic Strategy and Programs (NEW)</a:t>
          </a:r>
        </a:p>
      </dgm:t>
    </dgm:pt>
    <dgm:pt modelId="{5AD730F9-E0BA-42C8-9AE2-0ABFB8111E2A}" type="parTrans" cxnId="{61C3F363-9AD4-4456-9AA4-AA6BDDBEEC1B}">
      <dgm:prSet/>
      <dgm:spPr/>
      <dgm:t>
        <a:bodyPr/>
        <a:lstStyle/>
        <a:p>
          <a:endParaRPr lang="en-US"/>
        </a:p>
      </dgm:t>
    </dgm:pt>
    <dgm:pt modelId="{B54C8223-A9C1-47D9-9F87-24D54B0DF77D}" type="sibTrans" cxnId="{61C3F363-9AD4-4456-9AA4-AA6BDDBEEC1B}">
      <dgm:prSet/>
      <dgm:spPr/>
      <dgm:t>
        <a:bodyPr/>
        <a:lstStyle/>
        <a:p>
          <a:endParaRPr lang="en-US"/>
        </a:p>
      </dgm:t>
    </dgm:pt>
    <dgm:pt modelId="{B01BFB2D-55E7-4177-9543-15FA9BEA41A7}">
      <dgm:prSet phldrT="[Text]" phldr="0"/>
      <dgm:spPr/>
      <dgm:t>
        <a:bodyPr/>
        <a:lstStyle/>
        <a:p>
          <a:r>
            <a:rPr lang="en-US" dirty="0"/>
            <a:t>Director of Student Success (NEW)</a:t>
          </a:r>
        </a:p>
      </dgm:t>
    </dgm:pt>
    <dgm:pt modelId="{9003D399-0EF1-4D7D-9737-110FE7387E2D}" type="parTrans" cxnId="{62B9B1BB-6D5B-48D9-BE14-A47629D64957}">
      <dgm:prSet/>
      <dgm:spPr/>
      <dgm:t>
        <a:bodyPr/>
        <a:lstStyle/>
        <a:p>
          <a:endParaRPr lang="en-US"/>
        </a:p>
      </dgm:t>
    </dgm:pt>
    <dgm:pt modelId="{274198E0-0324-4ED8-A261-CBC3D7A305A4}" type="sibTrans" cxnId="{62B9B1BB-6D5B-48D9-BE14-A47629D64957}">
      <dgm:prSet/>
      <dgm:spPr/>
      <dgm:t>
        <a:bodyPr/>
        <a:lstStyle/>
        <a:p>
          <a:endParaRPr lang="en-US"/>
        </a:p>
      </dgm:t>
    </dgm:pt>
    <dgm:pt modelId="{7C98499D-232F-4FD2-98CA-AA646FDEBC1F}">
      <dgm:prSet/>
      <dgm:spPr/>
      <dgm:t>
        <a:bodyPr/>
        <a:lstStyle/>
        <a:p>
          <a:r>
            <a:rPr lang="en-US" dirty="0"/>
            <a:t>Director of Academic Strategy and Quality (New Title, Dr. Onwuameze)</a:t>
          </a:r>
        </a:p>
      </dgm:t>
    </dgm:pt>
    <dgm:pt modelId="{43E57E2A-7EED-4AAE-AFEB-E8627BDC2263}" type="parTrans" cxnId="{1CC22E76-1AAD-4CE9-8B37-7260C8B3AA8F}">
      <dgm:prSet/>
      <dgm:spPr/>
      <dgm:t>
        <a:bodyPr/>
        <a:lstStyle/>
        <a:p>
          <a:endParaRPr lang="en-US"/>
        </a:p>
      </dgm:t>
    </dgm:pt>
    <dgm:pt modelId="{6B35F264-8247-40E3-8B2B-9D3C5AD6314F}" type="sibTrans" cxnId="{1CC22E76-1AAD-4CE9-8B37-7260C8B3AA8F}">
      <dgm:prSet/>
      <dgm:spPr/>
      <dgm:t>
        <a:bodyPr/>
        <a:lstStyle/>
        <a:p>
          <a:endParaRPr lang="en-US"/>
        </a:p>
      </dgm:t>
    </dgm:pt>
    <dgm:pt modelId="{30AD231D-882B-47C2-B7A8-C619B256BEC5}">
      <dgm:prSet/>
      <dgm:spPr/>
      <dgm:t>
        <a:bodyPr/>
        <a:lstStyle/>
        <a:p>
          <a:r>
            <a:rPr lang="en-US" dirty="0"/>
            <a:t>Student Success Specialist x 2 (NEW)</a:t>
          </a:r>
        </a:p>
      </dgm:t>
    </dgm:pt>
    <dgm:pt modelId="{6B8AA09B-2757-47C3-BE49-735D47C10C49}" type="parTrans" cxnId="{C2945F0C-0315-498A-94F8-0FBAA86E9B1D}">
      <dgm:prSet/>
      <dgm:spPr/>
      <dgm:t>
        <a:bodyPr/>
        <a:lstStyle/>
        <a:p>
          <a:endParaRPr lang="en-US"/>
        </a:p>
      </dgm:t>
    </dgm:pt>
    <dgm:pt modelId="{A722150C-E31F-4B93-9BF0-D46A2E42BD5A}" type="sibTrans" cxnId="{C2945F0C-0315-498A-94F8-0FBAA86E9B1D}">
      <dgm:prSet/>
      <dgm:spPr/>
      <dgm:t>
        <a:bodyPr/>
        <a:lstStyle/>
        <a:p>
          <a:endParaRPr lang="en-US"/>
        </a:p>
      </dgm:t>
    </dgm:pt>
    <dgm:pt modelId="{0790C031-117C-4BE4-A8E2-A12E2FD9D8C4}">
      <dgm:prSet/>
      <dgm:spPr/>
      <dgm:t>
        <a:bodyPr/>
        <a:lstStyle/>
        <a:p>
          <a:r>
            <a:rPr lang="en-US" dirty="0"/>
            <a:t>Academic Strategy and Quality Team (Assistant Directors)</a:t>
          </a:r>
        </a:p>
      </dgm:t>
    </dgm:pt>
    <dgm:pt modelId="{BDE869CF-C25B-4C45-A8AC-BF014E215B8D}" type="parTrans" cxnId="{C1830651-98B7-43B4-9130-AD2BBBC93C19}">
      <dgm:prSet/>
      <dgm:spPr/>
      <dgm:t>
        <a:bodyPr/>
        <a:lstStyle/>
        <a:p>
          <a:endParaRPr lang="en-US"/>
        </a:p>
      </dgm:t>
    </dgm:pt>
    <dgm:pt modelId="{C9F7D097-A320-4EE3-9BBF-FB8F6FD7FE4B}" type="sibTrans" cxnId="{C1830651-98B7-43B4-9130-AD2BBBC93C19}">
      <dgm:prSet/>
      <dgm:spPr/>
      <dgm:t>
        <a:bodyPr/>
        <a:lstStyle/>
        <a:p>
          <a:endParaRPr lang="en-US"/>
        </a:p>
      </dgm:t>
    </dgm:pt>
    <dgm:pt modelId="{56A71F6E-8222-4AF5-9910-82C0021E81CD}">
      <dgm:prSet/>
      <dgm:spPr/>
      <dgm:t>
        <a:bodyPr/>
        <a:lstStyle/>
        <a:p>
          <a:r>
            <a:rPr lang="en-US" dirty="0"/>
            <a:t>PBVS Team (Program Coordinators)</a:t>
          </a:r>
        </a:p>
      </dgm:t>
    </dgm:pt>
    <dgm:pt modelId="{60B73A40-F592-4DCA-AC5C-C439998CDEE1}" type="parTrans" cxnId="{121812BC-0DA7-4FB6-832B-1EE8C7AC3372}">
      <dgm:prSet/>
      <dgm:spPr/>
      <dgm:t>
        <a:bodyPr/>
        <a:lstStyle/>
        <a:p>
          <a:endParaRPr lang="en-US"/>
        </a:p>
      </dgm:t>
    </dgm:pt>
    <dgm:pt modelId="{20ACF1A4-AC45-496E-8580-E5C3D15DC392}" type="sibTrans" cxnId="{121812BC-0DA7-4FB6-832B-1EE8C7AC3372}">
      <dgm:prSet/>
      <dgm:spPr/>
      <dgm:t>
        <a:bodyPr/>
        <a:lstStyle/>
        <a:p>
          <a:endParaRPr lang="en-US"/>
        </a:p>
      </dgm:t>
    </dgm:pt>
    <dgm:pt modelId="{18D2F393-0681-4F8C-8E1D-415566D0F473}">
      <dgm:prSet/>
      <dgm:spPr/>
      <dgm:t>
        <a:bodyPr/>
        <a:lstStyle/>
        <a:p>
          <a:r>
            <a:rPr lang="en-US" dirty="0"/>
            <a:t>Senior Associate Director, Early Childhood Programs (Dr. Linda Ruhe Marsh, July 2025)</a:t>
          </a:r>
        </a:p>
      </dgm:t>
    </dgm:pt>
    <dgm:pt modelId="{F77595A1-99FA-4D5A-AFAD-403C0363B2EA}" type="parTrans" cxnId="{1667457D-56D0-4B5E-BDA6-CC875209A8AD}">
      <dgm:prSet/>
      <dgm:spPr/>
      <dgm:t>
        <a:bodyPr/>
        <a:lstStyle/>
        <a:p>
          <a:endParaRPr lang="en-US"/>
        </a:p>
      </dgm:t>
    </dgm:pt>
    <dgm:pt modelId="{7C2566EC-273D-45A0-8C6B-851393BC1DAC}" type="sibTrans" cxnId="{1667457D-56D0-4B5E-BDA6-CC875209A8AD}">
      <dgm:prSet/>
      <dgm:spPr/>
      <dgm:t>
        <a:bodyPr/>
        <a:lstStyle/>
        <a:p>
          <a:endParaRPr lang="en-US"/>
        </a:p>
      </dgm:t>
    </dgm:pt>
    <dgm:pt modelId="{EEAA4C5D-9647-4343-8439-7E1D6A7327AD}">
      <dgm:prSet/>
      <dgm:spPr/>
      <dgm:t>
        <a:bodyPr/>
        <a:lstStyle/>
        <a:p>
          <a:r>
            <a:rPr lang="en-US" dirty="0"/>
            <a:t>ECACE Team</a:t>
          </a:r>
        </a:p>
      </dgm:t>
    </dgm:pt>
    <dgm:pt modelId="{A47ACB8A-0F5D-43CB-A30F-A37AA001DC02}" type="parTrans" cxnId="{1F02CB02-CD4E-4AD4-BA79-8ED316B7E3EA}">
      <dgm:prSet/>
      <dgm:spPr/>
      <dgm:t>
        <a:bodyPr/>
        <a:lstStyle/>
        <a:p>
          <a:endParaRPr lang="en-US"/>
        </a:p>
      </dgm:t>
    </dgm:pt>
    <dgm:pt modelId="{8601F8DE-3248-4B8F-BE7D-C82948723E65}" type="sibTrans" cxnId="{1F02CB02-CD4E-4AD4-BA79-8ED316B7E3EA}">
      <dgm:prSet/>
      <dgm:spPr/>
      <dgm:t>
        <a:bodyPr/>
        <a:lstStyle/>
        <a:p>
          <a:endParaRPr lang="en-US"/>
        </a:p>
      </dgm:t>
    </dgm:pt>
    <dgm:pt modelId="{BF8E3F08-6A5A-4BE7-B2AC-B3E80168A03C}" type="pres">
      <dgm:prSet presAssocID="{5423D2C4-5868-4300-9F8A-9FF4328ACB9B}" presName="hierChild1" presStyleCnt="0">
        <dgm:presLayoutVars>
          <dgm:chPref val="1"/>
          <dgm:dir/>
          <dgm:animOne val="branch"/>
          <dgm:animLvl val="lvl"/>
          <dgm:resizeHandles/>
        </dgm:presLayoutVars>
      </dgm:prSet>
      <dgm:spPr/>
    </dgm:pt>
    <dgm:pt modelId="{A0E6FECE-0AF7-4637-9B2D-AF92567247DD}" type="pres">
      <dgm:prSet presAssocID="{A1EA783A-B98F-471C-98AA-E2F736E5B05F}" presName="hierRoot1" presStyleCnt="0"/>
      <dgm:spPr/>
    </dgm:pt>
    <dgm:pt modelId="{A55BB2CB-E887-42AA-A49D-7F2FF068F73F}" type="pres">
      <dgm:prSet presAssocID="{A1EA783A-B98F-471C-98AA-E2F736E5B05F}" presName="composite" presStyleCnt="0"/>
      <dgm:spPr/>
    </dgm:pt>
    <dgm:pt modelId="{65FDB341-ED39-4C05-87F8-533D0E9270CF}" type="pres">
      <dgm:prSet presAssocID="{A1EA783A-B98F-471C-98AA-E2F736E5B05F}" presName="background" presStyleLbl="node0" presStyleIdx="0" presStyleCnt="1"/>
      <dgm:spPr/>
    </dgm:pt>
    <dgm:pt modelId="{5ADFA094-CD1A-42A5-AF25-F857DE8628FC}" type="pres">
      <dgm:prSet presAssocID="{A1EA783A-B98F-471C-98AA-E2F736E5B05F}" presName="text" presStyleLbl="fgAcc0" presStyleIdx="0" presStyleCnt="1" custLinFactNeighborX="1833" custLinFactNeighborY="3084">
        <dgm:presLayoutVars>
          <dgm:chPref val="3"/>
        </dgm:presLayoutVars>
      </dgm:prSet>
      <dgm:spPr/>
    </dgm:pt>
    <dgm:pt modelId="{9BAE4A04-6188-49C3-A1EB-172228FECC67}" type="pres">
      <dgm:prSet presAssocID="{A1EA783A-B98F-471C-98AA-E2F736E5B05F}" presName="hierChild2" presStyleCnt="0"/>
      <dgm:spPr/>
    </dgm:pt>
    <dgm:pt modelId="{9F2B99A4-1351-40D2-BE4F-39E2858D27FB}" type="pres">
      <dgm:prSet presAssocID="{6022EF96-BF1B-49AC-BC87-2842258B13DA}" presName="Name10" presStyleLbl="parChTrans1D2" presStyleIdx="0" presStyleCnt="2"/>
      <dgm:spPr/>
    </dgm:pt>
    <dgm:pt modelId="{2FF8F36F-EE4E-42CC-A904-4695184AC127}" type="pres">
      <dgm:prSet presAssocID="{A4245127-A107-4995-8180-54FCB0468CC6}" presName="hierRoot2" presStyleCnt="0"/>
      <dgm:spPr/>
    </dgm:pt>
    <dgm:pt modelId="{890C3622-2AAA-471D-BE81-D0B02E592F73}" type="pres">
      <dgm:prSet presAssocID="{A4245127-A107-4995-8180-54FCB0468CC6}" presName="composite2" presStyleCnt="0"/>
      <dgm:spPr/>
    </dgm:pt>
    <dgm:pt modelId="{849D9C03-1D57-4642-A63C-7FB896349A06}" type="pres">
      <dgm:prSet presAssocID="{A4245127-A107-4995-8180-54FCB0468CC6}" presName="background2" presStyleLbl="node2" presStyleIdx="0" presStyleCnt="2"/>
      <dgm:spPr/>
    </dgm:pt>
    <dgm:pt modelId="{CEAFEF27-8380-4481-9B80-A6950DA227B3}" type="pres">
      <dgm:prSet presAssocID="{A4245127-A107-4995-8180-54FCB0468CC6}" presName="text2" presStyleLbl="fgAcc2" presStyleIdx="0" presStyleCnt="2">
        <dgm:presLayoutVars>
          <dgm:chPref val="3"/>
        </dgm:presLayoutVars>
      </dgm:prSet>
      <dgm:spPr/>
    </dgm:pt>
    <dgm:pt modelId="{1476CBFB-2697-4B27-8179-7C6AA5D51042}" type="pres">
      <dgm:prSet presAssocID="{A4245127-A107-4995-8180-54FCB0468CC6}" presName="hierChild3" presStyleCnt="0"/>
      <dgm:spPr/>
    </dgm:pt>
    <dgm:pt modelId="{6DF2A058-BEA5-479C-B1AD-1BF8C8235240}" type="pres">
      <dgm:prSet presAssocID="{A61D5861-3CEF-4528-8471-8F39507A3099}" presName="Name17" presStyleLbl="parChTrans1D3" presStyleIdx="0" presStyleCnt="5"/>
      <dgm:spPr/>
    </dgm:pt>
    <dgm:pt modelId="{7D430E70-9262-4BAC-912D-2917D5067C97}" type="pres">
      <dgm:prSet presAssocID="{30F45BD0-F96F-4AF4-B4BE-7C4D399A2535}" presName="hierRoot3" presStyleCnt="0"/>
      <dgm:spPr/>
    </dgm:pt>
    <dgm:pt modelId="{0725078C-B9CE-4865-94D0-A9414FE6F4E6}" type="pres">
      <dgm:prSet presAssocID="{30F45BD0-F96F-4AF4-B4BE-7C4D399A2535}" presName="composite3" presStyleCnt="0"/>
      <dgm:spPr/>
    </dgm:pt>
    <dgm:pt modelId="{637428CF-26C3-452E-8F4A-04B30349AC92}" type="pres">
      <dgm:prSet presAssocID="{30F45BD0-F96F-4AF4-B4BE-7C4D399A2535}" presName="background3" presStyleLbl="node3" presStyleIdx="0" presStyleCnt="5"/>
      <dgm:spPr/>
    </dgm:pt>
    <dgm:pt modelId="{7C3B35F1-8648-486D-8542-F8FF215CF515}" type="pres">
      <dgm:prSet presAssocID="{30F45BD0-F96F-4AF4-B4BE-7C4D399A2535}" presName="text3" presStyleLbl="fgAcc3" presStyleIdx="0" presStyleCnt="5">
        <dgm:presLayoutVars>
          <dgm:chPref val="3"/>
        </dgm:presLayoutVars>
      </dgm:prSet>
      <dgm:spPr/>
    </dgm:pt>
    <dgm:pt modelId="{17EB525F-EB00-4AE3-90F5-E08BC96BA2C0}" type="pres">
      <dgm:prSet presAssocID="{30F45BD0-F96F-4AF4-B4BE-7C4D399A2535}" presName="hierChild4" presStyleCnt="0"/>
      <dgm:spPr/>
    </dgm:pt>
    <dgm:pt modelId="{27B0126E-A006-4A91-8E4F-A367A5C176AE}" type="pres">
      <dgm:prSet presAssocID="{A35673CD-55F5-4F53-BEF9-26E2441814E3}" presName="Name17" presStyleLbl="parChTrans1D3" presStyleIdx="1" presStyleCnt="5"/>
      <dgm:spPr/>
    </dgm:pt>
    <dgm:pt modelId="{3E702A85-7DD4-4D2B-973D-3D48F97ED5FE}" type="pres">
      <dgm:prSet presAssocID="{12747B16-B70E-4047-B60B-20D2C0EBA022}" presName="hierRoot3" presStyleCnt="0"/>
      <dgm:spPr/>
    </dgm:pt>
    <dgm:pt modelId="{A94B38C5-A4D8-4B70-B862-CCB7EA906BC3}" type="pres">
      <dgm:prSet presAssocID="{12747B16-B70E-4047-B60B-20D2C0EBA022}" presName="composite3" presStyleCnt="0"/>
      <dgm:spPr/>
    </dgm:pt>
    <dgm:pt modelId="{2E2BBDCD-80C9-47D9-A436-0BA49342A8E4}" type="pres">
      <dgm:prSet presAssocID="{12747B16-B70E-4047-B60B-20D2C0EBA022}" presName="background3" presStyleLbl="node3" presStyleIdx="1" presStyleCnt="5"/>
      <dgm:spPr/>
    </dgm:pt>
    <dgm:pt modelId="{6E35A4EB-0187-406F-9456-22BC40AA8501}" type="pres">
      <dgm:prSet presAssocID="{12747B16-B70E-4047-B60B-20D2C0EBA022}" presName="text3" presStyleLbl="fgAcc3" presStyleIdx="1" presStyleCnt="5">
        <dgm:presLayoutVars>
          <dgm:chPref val="3"/>
        </dgm:presLayoutVars>
      </dgm:prSet>
      <dgm:spPr/>
    </dgm:pt>
    <dgm:pt modelId="{E8A1359B-21A0-40D5-922E-E07BE927C594}" type="pres">
      <dgm:prSet presAssocID="{12747B16-B70E-4047-B60B-20D2C0EBA022}" presName="hierChild4" presStyleCnt="0"/>
      <dgm:spPr/>
    </dgm:pt>
    <dgm:pt modelId="{D14B9716-2893-4724-8C49-8A8C3EC6E206}" type="pres">
      <dgm:prSet presAssocID="{60B73A40-F592-4DCA-AC5C-C439998CDEE1}" presName="Name23" presStyleLbl="parChTrans1D4" presStyleIdx="0" presStyleCnt="4"/>
      <dgm:spPr/>
    </dgm:pt>
    <dgm:pt modelId="{F0AB9A90-5FF4-4E9B-B1F8-144A99B857E5}" type="pres">
      <dgm:prSet presAssocID="{56A71F6E-8222-4AF5-9910-82C0021E81CD}" presName="hierRoot4" presStyleCnt="0"/>
      <dgm:spPr/>
    </dgm:pt>
    <dgm:pt modelId="{73D9391C-4A1F-4A37-A12F-BA065BFAF648}" type="pres">
      <dgm:prSet presAssocID="{56A71F6E-8222-4AF5-9910-82C0021E81CD}" presName="composite4" presStyleCnt="0"/>
      <dgm:spPr/>
    </dgm:pt>
    <dgm:pt modelId="{68292547-8752-4BE4-86CC-5D704964D146}" type="pres">
      <dgm:prSet presAssocID="{56A71F6E-8222-4AF5-9910-82C0021E81CD}" presName="background4" presStyleLbl="node4" presStyleIdx="0" presStyleCnt="4"/>
      <dgm:spPr/>
    </dgm:pt>
    <dgm:pt modelId="{3BD08F57-EFD9-4E80-B402-E46903A195EE}" type="pres">
      <dgm:prSet presAssocID="{56A71F6E-8222-4AF5-9910-82C0021E81CD}" presName="text4" presStyleLbl="fgAcc4" presStyleIdx="0" presStyleCnt="4">
        <dgm:presLayoutVars>
          <dgm:chPref val="3"/>
        </dgm:presLayoutVars>
      </dgm:prSet>
      <dgm:spPr/>
    </dgm:pt>
    <dgm:pt modelId="{9161B737-A693-4A4F-9B78-44EF060D1A82}" type="pres">
      <dgm:prSet presAssocID="{56A71F6E-8222-4AF5-9910-82C0021E81CD}" presName="hierChild5" presStyleCnt="0"/>
      <dgm:spPr/>
    </dgm:pt>
    <dgm:pt modelId="{9111FA77-A1DE-4EEC-BD14-28C1196B0AE6}" type="pres">
      <dgm:prSet presAssocID="{F77595A1-99FA-4D5A-AFAD-403C0363B2EA}" presName="Name17" presStyleLbl="parChTrans1D3" presStyleIdx="2" presStyleCnt="5"/>
      <dgm:spPr/>
    </dgm:pt>
    <dgm:pt modelId="{ACD643A0-5F44-4EA7-ADEB-20E05D3C60FA}" type="pres">
      <dgm:prSet presAssocID="{18D2F393-0681-4F8C-8E1D-415566D0F473}" presName="hierRoot3" presStyleCnt="0"/>
      <dgm:spPr/>
    </dgm:pt>
    <dgm:pt modelId="{42C31D63-6427-4B14-8D2C-52572D3927B6}" type="pres">
      <dgm:prSet presAssocID="{18D2F393-0681-4F8C-8E1D-415566D0F473}" presName="composite3" presStyleCnt="0"/>
      <dgm:spPr/>
    </dgm:pt>
    <dgm:pt modelId="{7979FD85-40D2-4924-8231-6C29DCD29C7F}" type="pres">
      <dgm:prSet presAssocID="{18D2F393-0681-4F8C-8E1D-415566D0F473}" presName="background3" presStyleLbl="node3" presStyleIdx="2" presStyleCnt="5"/>
      <dgm:spPr/>
    </dgm:pt>
    <dgm:pt modelId="{405D0435-B3E8-42F8-AAD8-2ADCBF2F9452}" type="pres">
      <dgm:prSet presAssocID="{18D2F393-0681-4F8C-8E1D-415566D0F473}" presName="text3" presStyleLbl="fgAcc3" presStyleIdx="2" presStyleCnt="5">
        <dgm:presLayoutVars>
          <dgm:chPref val="3"/>
        </dgm:presLayoutVars>
      </dgm:prSet>
      <dgm:spPr/>
    </dgm:pt>
    <dgm:pt modelId="{65FC7FC6-75CD-4677-97E8-79F6C260AD43}" type="pres">
      <dgm:prSet presAssocID="{18D2F393-0681-4F8C-8E1D-415566D0F473}" presName="hierChild4" presStyleCnt="0"/>
      <dgm:spPr/>
    </dgm:pt>
    <dgm:pt modelId="{F5808C91-9920-4B53-B254-ECECA319983F}" type="pres">
      <dgm:prSet presAssocID="{A47ACB8A-0F5D-43CB-A30F-A37AA001DC02}" presName="Name23" presStyleLbl="parChTrans1D4" presStyleIdx="1" presStyleCnt="4"/>
      <dgm:spPr/>
    </dgm:pt>
    <dgm:pt modelId="{CFF86216-2DBA-42A3-BB1E-59AD583CC4E0}" type="pres">
      <dgm:prSet presAssocID="{EEAA4C5D-9647-4343-8439-7E1D6A7327AD}" presName="hierRoot4" presStyleCnt="0"/>
      <dgm:spPr/>
    </dgm:pt>
    <dgm:pt modelId="{5104E271-67EB-4F4F-B75B-25DB6772D6F2}" type="pres">
      <dgm:prSet presAssocID="{EEAA4C5D-9647-4343-8439-7E1D6A7327AD}" presName="composite4" presStyleCnt="0"/>
      <dgm:spPr/>
    </dgm:pt>
    <dgm:pt modelId="{25E4AD64-B2AF-49EE-81C3-C8FDD7EA5D65}" type="pres">
      <dgm:prSet presAssocID="{EEAA4C5D-9647-4343-8439-7E1D6A7327AD}" presName="background4" presStyleLbl="node4" presStyleIdx="1" presStyleCnt="4"/>
      <dgm:spPr/>
    </dgm:pt>
    <dgm:pt modelId="{D998363D-9F20-4606-9F4B-DDD2152F4E5E}" type="pres">
      <dgm:prSet presAssocID="{EEAA4C5D-9647-4343-8439-7E1D6A7327AD}" presName="text4" presStyleLbl="fgAcc4" presStyleIdx="1" presStyleCnt="4">
        <dgm:presLayoutVars>
          <dgm:chPref val="3"/>
        </dgm:presLayoutVars>
      </dgm:prSet>
      <dgm:spPr/>
    </dgm:pt>
    <dgm:pt modelId="{F309C131-007E-40E3-97CF-0067E2A1D759}" type="pres">
      <dgm:prSet presAssocID="{EEAA4C5D-9647-4343-8439-7E1D6A7327AD}" presName="hierChild5" presStyleCnt="0"/>
      <dgm:spPr/>
    </dgm:pt>
    <dgm:pt modelId="{0A750DE3-5D54-4429-9F51-C91D5DA09A81}" type="pres">
      <dgm:prSet presAssocID="{5AD730F9-E0BA-42C8-9AE2-0ABFB8111E2A}" presName="Name10" presStyleLbl="parChTrans1D2" presStyleIdx="1" presStyleCnt="2"/>
      <dgm:spPr/>
    </dgm:pt>
    <dgm:pt modelId="{58887CD1-2C8A-45B4-A5F9-E561E07D0FCB}" type="pres">
      <dgm:prSet presAssocID="{10FFDB75-8813-42BF-AF4F-928B4157AB95}" presName="hierRoot2" presStyleCnt="0"/>
      <dgm:spPr/>
    </dgm:pt>
    <dgm:pt modelId="{E99FA49B-936F-41D0-AF22-27291038B03D}" type="pres">
      <dgm:prSet presAssocID="{10FFDB75-8813-42BF-AF4F-928B4157AB95}" presName="composite2" presStyleCnt="0"/>
      <dgm:spPr/>
    </dgm:pt>
    <dgm:pt modelId="{8F176D24-572D-4783-A06B-C32E286CB1D2}" type="pres">
      <dgm:prSet presAssocID="{10FFDB75-8813-42BF-AF4F-928B4157AB95}" presName="background2" presStyleLbl="node2" presStyleIdx="1" presStyleCnt="2"/>
      <dgm:spPr/>
    </dgm:pt>
    <dgm:pt modelId="{13F0DECD-DC48-4670-B0E0-AC38D3646354}" type="pres">
      <dgm:prSet presAssocID="{10FFDB75-8813-42BF-AF4F-928B4157AB95}" presName="text2" presStyleLbl="fgAcc2" presStyleIdx="1" presStyleCnt="2">
        <dgm:presLayoutVars>
          <dgm:chPref val="3"/>
        </dgm:presLayoutVars>
      </dgm:prSet>
      <dgm:spPr/>
    </dgm:pt>
    <dgm:pt modelId="{5C673E9C-8180-471B-B7E6-01ADB8E6E9F0}" type="pres">
      <dgm:prSet presAssocID="{10FFDB75-8813-42BF-AF4F-928B4157AB95}" presName="hierChild3" presStyleCnt="0"/>
      <dgm:spPr/>
    </dgm:pt>
    <dgm:pt modelId="{E0AEE2A5-1125-46E9-8964-1476309FAFC1}" type="pres">
      <dgm:prSet presAssocID="{9003D399-0EF1-4D7D-9737-110FE7387E2D}" presName="Name17" presStyleLbl="parChTrans1D3" presStyleIdx="3" presStyleCnt="5"/>
      <dgm:spPr/>
    </dgm:pt>
    <dgm:pt modelId="{60F565C7-92FC-4CFC-93CF-3E62B693DD43}" type="pres">
      <dgm:prSet presAssocID="{B01BFB2D-55E7-4177-9543-15FA9BEA41A7}" presName="hierRoot3" presStyleCnt="0"/>
      <dgm:spPr/>
    </dgm:pt>
    <dgm:pt modelId="{E7129592-13D2-4325-8AB8-DCB653BA4DF4}" type="pres">
      <dgm:prSet presAssocID="{B01BFB2D-55E7-4177-9543-15FA9BEA41A7}" presName="composite3" presStyleCnt="0"/>
      <dgm:spPr/>
    </dgm:pt>
    <dgm:pt modelId="{E60C96AE-3D1A-478E-B75A-E819DAD31CD3}" type="pres">
      <dgm:prSet presAssocID="{B01BFB2D-55E7-4177-9543-15FA9BEA41A7}" presName="background3" presStyleLbl="node3" presStyleIdx="3" presStyleCnt="5"/>
      <dgm:spPr/>
    </dgm:pt>
    <dgm:pt modelId="{B61FFEC4-7C4F-441A-82B9-6B59FA32AD66}" type="pres">
      <dgm:prSet presAssocID="{B01BFB2D-55E7-4177-9543-15FA9BEA41A7}" presName="text3" presStyleLbl="fgAcc3" presStyleIdx="3" presStyleCnt="5">
        <dgm:presLayoutVars>
          <dgm:chPref val="3"/>
        </dgm:presLayoutVars>
      </dgm:prSet>
      <dgm:spPr/>
    </dgm:pt>
    <dgm:pt modelId="{3301F084-FFC3-4E1D-B293-2567E8DBF834}" type="pres">
      <dgm:prSet presAssocID="{B01BFB2D-55E7-4177-9543-15FA9BEA41A7}" presName="hierChild4" presStyleCnt="0"/>
      <dgm:spPr/>
    </dgm:pt>
    <dgm:pt modelId="{0D51828F-A27D-4CA6-8390-C7D03D189FF4}" type="pres">
      <dgm:prSet presAssocID="{6B8AA09B-2757-47C3-BE49-735D47C10C49}" presName="Name23" presStyleLbl="parChTrans1D4" presStyleIdx="2" presStyleCnt="4"/>
      <dgm:spPr/>
    </dgm:pt>
    <dgm:pt modelId="{54A83BF1-3DBA-42FC-A5C1-E700A951C640}" type="pres">
      <dgm:prSet presAssocID="{30AD231D-882B-47C2-B7A8-C619B256BEC5}" presName="hierRoot4" presStyleCnt="0"/>
      <dgm:spPr/>
    </dgm:pt>
    <dgm:pt modelId="{13786F68-2257-4BE8-B8CD-3C04FEA3114A}" type="pres">
      <dgm:prSet presAssocID="{30AD231D-882B-47C2-B7A8-C619B256BEC5}" presName="composite4" presStyleCnt="0"/>
      <dgm:spPr/>
    </dgm:pt>
    <dgm:pt modelId="{EE0D6F63-7ACF-4A5F-823C-7210C282AD1C}" type="pres">
      <dgm:prSet presAssocID="{30AD231D-882B-47C2-B7A8-C619B256BEC5}" presName="background4" presStyleLbl="node4" presStyleIdx="2" presStyleCnt="4"/>
      <dgm:spPr/>
    </dgm:pt>
    <dgm:pt modelId="{8C924A17-247A-4422-9248-31EA66258FED}" type="pres">
      <dgm:prSet presAssocID="{30AD231D-882B-47C2-B7A8-C619B256BEC5}" presName="text4" presStyleLbl="fgAcc4" presStyleIdx="2" presStyleCnt="4">
        <dgm:presLayoutVars>
          <dgm:chPref val="3"/>
        </dgm:presLayoutVars>
      </dgm:prSet>
      <dgm:spPr/>
    </dgm:pt>
    <dgm:pt modelId="{31E9574B-FEE6-4A4B-AA3D-5EFC51D68B40}" type="pres">
      <dgm:prSet presAssocID="{30AD231D-882B-47C2-B7A8-C619B256BEC5}" presName="hierChild5" presStyleCnt="0"/>
      <dgm:spPr/>
    </dgm:pt>
    <dgm:pt modelId="{86A45079-46BE-4AA9-A4CF-31B0A09900A6}" type="pres">
      <dgm:prSet presAssocID="{43E57E2A-7EED-4AAE-AFEB-E8627BDC2263}" presName="Name17" presStyleLbl="parChTrans1D3" presStyleIdx="4" presStyleCnt="5"/>
      <dgm:spPr/>
    </dgm:pt>
    <dgm:pt modelId="{13B622E5-341A-4FB3-AE06-2F5945691A36}" type="pres">
      <dgm:prSet presAssocID="{7C98499D-232F-4FD2-98CA-AA646FDEBC1F}" presName="hierRoot3" presStyleCnt="0"/>
      <dgm:spPr/>
    </dgm:pt>
    <dgm:pt modelId="{8819452A-6ED0-4B31-8ED3-6EA5A62448BD}" type="pres">
      <dgm:prSet presAssocID="{7C98499D-232F-4FD2-98CA-AA646FDEBC1F}" presName="composite3" presStyleCnt="0"/>
      <dgm:spPr/>
    </dgm:pt>
    <dgm:pt modelId="{6B4193C1-2EF9-4091-BEE9-237524785372}" type="pres">
      <dgm:prSet presAssocID="{7C98499D-232F-4FD2-98CA-AA646FDEBC1F}" presName="background3" presStyleLbl="node3" presStyleIdx="4" presStyleCnt="5"/>
      <dgm:spPr/>
    </dgm:pt>
    <dgm:pt modelId="{5C65ED27-FCC9-48E7-B829-8B059F96D971}" type="pres">
      <dgm:prSet presAssocID="{7C98499D-232F-4FD2-98CA-AA646FDEBC1F}" presName="text3" presStyleLbl="fgAcc3" presStyleIdx="4" presStyleCnt="5">
        <dgm:presLayoutVars>
          <dgm:chPref val="3"/>
        </dgm:presLayoutVars>
      </dgm:prSet>
      <dgm:spPr/>
    </dgm:pt>
    <dgm:pt modelId="{D9B0BBA5-3CA9-4450-BFDD-1C7779CE96E6}" type="pres">
      <dgm:prSet presAssocID="{7C98499D-232F-4FD2-98CA-AA646FDEBC1F}" presName="hierChild4" presStyleCnt="0"/>
      <dgm:spPr/>
    </dgm:pt>
    <dgm:pt modelId="{B29CC9F9-3C06-4FCD-8074-2EC0506A6598}" type="pres">
      <dgm:prSet presAssocID="{BDE869CF-C25B-4C45-A8AC-BF014E215B8D}" presName="Name23" presStyleLbl="parChTrans1D4" presStyleIdx="3" presStyleCnt="4"/>
      <dgm:spPr/>
    </dgm:pt>
    <dgm:pt modelId="{80F1DB21-0625-4D39-A57C-8B9584753243}" type="pres">
      <dgm:prSet presAssocID="{0790C031-117C-4BE4-A8E2-A12E2FD9D8C4}" presName="hierRoot4" presStyleCnt="0"/>
      <dgm:spPr/>
    </dgm:pt>
    <dgm:pt modelId="{C409AE92-5319-4BFE-B63C-CC74092042F4}" type="pres">
      <dgm:prSet presAssocID="{0790C031-117C-4BE4-A8E2-A12E2FD9D8C4}" presName="composite4" presStyleCnt="0"/>
      <dgm:spPr/>
    </dgm:pt>
    <dgm:pt modelId="{8B30520C-10D3-4C9F-8084-0565B5780733}" type="pres">
      <dgm:prSet presAssocID="{0790C031-117C-4BE4-A8E2-A12E2FD9D8C4}" presName="background4" presStyleLbl="node4" presStyleIdx="3" presStyleCnt="4"/>
      <dgm:spPr/>
    </dgm:pt>
    <dgm:pt modelId="{92BCFDAF-D882-4475-B9A9-3EFC6453F8D0}" type="pres">
      <dgm:prSet presAssocID="{0790C031-117C-4BE4-A8E2-A12E2FD9D8C4}" presName="text4" presStyleLbl="fgAcc4" presStyleIdx="3" presStyleCnt="4">
        <dgm:presLayoutVars>
          <dgm:chPref val="3"/>
        </dgm:presLayoutVars>
      </dgm:prSet>
      <dgm:spPr/>
    </dgm:pt>
    <dgm:pt modelId="{41593BD3-B3B2-4164-ACDC-EDCCA7A856C9}" type="pres">
      <dgm:prSet presAssocID="{0790C031-117C-4BE4-A8E2-A12E2FD9D8C4}" presName="hierChild5" presStyleCnt="0"/>
      <dgm:spPr/>
    </dgm:pt>
  </dgm:ptLst>
  <dgm:cxnLst>
    <dgm:cxn modelId="{1F02CB02-CD4E-4AD4-BA79-8ED316B7E3EA}" srcId="{18D2F393-0681-4F8C-8E1D-415566D0F473}" destId="{EEAA4C5D-9647-4343-8439-7E1D6A7327AD}" srcOrd="0" destOrd="0" parTransId="{A47ACB8A-0F5D-43CB-A30F-A37AA001DC02}" sibTransId="{8601F8DE-3248-4B8F-BE7D-C82948723E65}"/>
    <dgm:cxn modelId="{E4CED703-E857-4946-AF5D-BDEDF0E41037}" type="presOf" srcId="{6022EF96-BF1B-49AC-BC87-2842258B13DA}" destId="{9F2B99A4-1351-40D2-BE4F-39E2858D27FB}" srcOrd="0" destOrd="0" presId="urn:microsoft.com/office/officeart/2005/8/layout/hierarchy1"/>
    <dgm:cxn modelId="{40803507-19F4-4CCC-A280-331583F2EB55}" type="presOf" srcId="{EEAA4C5D-9647-4343-8439-7E1D6A7327AD}" destId="{D998363D-9F20-4606-9F4B-DDD2152F4E5E}" srcOrd="0" destOrd="0" presId="urn:microsoft.com/office/officeart/2005/8/layout/hierarchy1"/>
    <dgm:cxn modelId="{FFEC130A-E0D1-41DE-B523-EC6ED4F70A88}" type="presOf" srcId="{10FFDB75-8813-42BF-AF4F-928B4157AB95}" destId="{13F0DECD-DC48-4670-B0E0-AC38D3646354}" srcOrd="0" destOrd="0" presId="urn:microsoft.com/office/officeart/2005/8/layout/hierarchy1"/>
    <dgm:cxn modelId="{C2945F0C-0315-498A-94F8-0FBAA86E9B1D}" srcId="{B01BFB2D-55E7-4177-9543-15FA9BEA41A7}" destId="{30AD231D-882B-47C2-B7A8-C619B256BEC5}" srcOrd="0" destOrd="0" parTransId="{6B8AA09B-2757-47C3-BE49-735D47C10C49}" sibTransId="{A722150C-E31F-4B93-9BF0-D46A2E42BD5A}"/>
    <dgm:cxn modelId="{22789217-69C3-4A87-A6DE-08A874CE1E35}" type="presOf" srcId="{6B8AA09B-2757-47C3-BE49-735D47C10C49}" destId="{0D51828F-A27D-4CA6-8390-C7D03D189FF4}" srcOrd="0" destOrd="0" presId="urn:microsoft.com/office/officeart/2005/8/layout/hierarchy1"/>
    <dgm:cxn modelId="{D2B6D525-2CCE-48CF-AF65-AB7F6FDE0AE0}" type="presOf" srcId="{5AD730F9-E0BA-42C8-9AE2-0ABFB8111E2A}" destId="{0A750DE3-5D54-4429-9F51-C91D5DA09A81}" srcOrd="0" destOrd="0" presId="urn:microsoft.com/office/officeart/2005/8/layout/hierarchy1"/>
    <dgm:cxn modelId="{7F894327-09C5-4191-A2ED-99B2CEB7408B}" type="presOf" srcId="{0790C031-117C-4BE4-A8E2-A12E2FD9D8C4}" destId="{92BCFDAF-D882-4475-B9A9-3EFC6453F8D0}" srcOrd="0" destOrd="0" presId="urn:microsoft.com/office/officeart/2005/8/layout/hierarchy1"/>
    <dgm:cxn modelId="{0DE20537-5563-4658-A841-A286F9DBCF05}" srcId="{A1EA783A-B98F-471C-98AA-E2F736E5B05F}" destId="{A4245127-A107-4995-8180-54FCB0468CC6}" srcOrd="0" destOrd="0" parTransId="{6022EF96-BF1B-49AC-BC87-2842258B13DA}" sibTransId="{7706074C-9A29-423B-AD26-8A03305B2A94}"/>
    <dgm:cxn modelId="{1613D43C-4182-4372-B4C2-0DC4E044B46E}" type="presOf" srcId="{A61D5861-3CEF-4528-8471-8F39507A3099}" destId="{6DF2A058-BEA5-479C-B1AD-1BF8C8235240}" srcOrd="0" destOrd="0" presId="urn:microsoft.com/office/officeart/2005/8/layout/hierarchy1"/>
    <dgm:cxn modelId="{1E448B41-0830-4589-908E-BC307027DB33}" type="presOf" srcId="{A47ACB8A-0F5D-43CB-A30F-A37AA001DC02}" destId="{F5808C91-9920-4B53-B254-ECECA319983F}" srcOrd="0" destOrd="0" presId="urn:microsoft.com/office/officeart/2005/8/layout/hierarchy1"/>
    <dgm:cxn modelId="{EA48AD4F-9C89-44DC-AF00-662B79BE94D9}" type="presOf" srcId="{F77595A1-99FA-4D5A-AFAD-403C0363B2EA}" destId="{9111FA77-A1DE-4EEC-BD14-28C1196B0AE6}" srcOrd="0" destOrd="0" presId="urn:microsoft.com/office/officeart/2005/8/layout/hierarchy1"/>
    <dgm:cxn modelId="{C1830651-98B7-43B4-9130-AD2BBBC93C19}" srcId="{7C98499D-232F-4FD2-98CA-AA646FDEBC1F}" destId="{0790C031-117C-4BE4-A8E2-A12E2FD9D8C4}" srcOrd="0" destOrd="0" parTransId="{BDE869CF-C25B-4C45-A8AC-BF014E215B8D}" sibTransId="{C9F7D097-A320-4EE3-9BBF-FB8F6FD7FE4B}"/>
    <dgm:cxn modelId="{4550CB57-62F4-4992-9BA2-09703E11F3B3}" type="presOf" srcId="{B01BFB2D-55E7-4177-9543-15FA9BEA41A7}" destId="{B61FFEC4-7C4F-441A-82B9-6B59FA32AD66}" srcOrd="0" destOrd="0" presId="urn:microsoft.com/office/officeart/2005/8/layout/hierarchy1"/>
    <dgm:cxn modelId="{61C3F363-9AD4-4456-9AA4-AA6BDDBEEC1B}" srcId="{A1EA783A-B98F-471C-98AA-E2F736E5B05F}" destId="{10FFDB75-8813-42BF-AF4F-928B4157AB95}" srcOrd="1" destOrd="0" parTransId="{5AD730F9-E0BA-42C8-9AE2-0ABFB8111E2A}" sibTransId="{B54C8223-A9C1-47D9-9F87-24D54B0DF77D}"/>
    <dgm:cxn modelId="{487EC465-49B7-4C83-8D59-F700F710A1B4}" type="presOf" srcId="{30F45BD0-F96F-4AF4-B4BE-7C4D399A2535}" destId="{7C3B35F1-8648-486D-8542-F8FF215CF515}" srcOrd="0" destOrd="0" presId="urn:microsoft.com/office/officeart/2005/8/layout/hierarchy1"/>
    <dgm:cxn modelId="{F4806672-0B75-4105-A2EC-F802757041DC}" type="presOf" srcId="{56A71F6E-8222-4AF5-9910-82C0021E81CD}" destId="{3BD08F57-EFD9-4E80-B402-E46903A195EE}" srcOrd="0" destOrd="0" presId="urn:microsoft.com/office/officeart/2005/8/layout/hierarchy1"/>
    <dgm:cxn modelId="{916F2873-F6A3-4858-A1D6-171C74D30568}" type="presOf" srcId="{60B73A40-F592-4DCA-AC5C-C439998CDEE1}" destId="{D14B9716-2893-4724-8C49-8A8C3EC6E206}" srcOrd="0" destOrd="0" presId="urn:microsoft.com/office/officeart/2005/8/layout/hierarchy1"/>
    <dgm:cxn modelId="{1CC22E76-1AAD-4CE9-8B37-7260C8B3AA8F}" srcId="{10FFDB75-8813-42BF-AF4F-928B4157AB95}" destId="{7C98499D-232F-4FD2-98CA-AA646FDEBC1F}" srcOrd="1" destOrd="0" parTransId="{43E57E2A-7EED-4AAE-AFEB-E8627BDC2263}" sibTransId="{6B35F264-8247-40E3-8B2B-9D3C5AD6314F}"/>
    <dgm:cxn modelId="{1667457D-56D0-4B5E-BDA6-CC875209A8AD}" srcId="{A4245127-A107-4995-8180-54FCB0468CC6}" destId="{18D2F393-0681-4F8C-8E1D-415566D0F473}" srcOrd="2" destOrd="0" parTransId="{F77595A1-99FA-4D5A-AFAD-403C0363B2EA}" sibTransId="{7C2566EC-273D-45A0-8C6B-851393BC1DAC}"/>
    <dgm:cxn modelId="{B3508C82-839E-4F0D-BBDA-DC59FC6B24A4}" type="presOf" srcId="{43E57E2A-7EED-4AAE-AFEB-E8627BDC2263}" destId="{86A45079-46BE-4AA9-A4CF-31B0A09900A6}" srcOrd="0" destOrd="0" presId="urn:microsoft.com/office/officeart/2005/8/layout/hierarchy1"/>
    <dgm:cxn modelId="{A8ED7787-0309-489F-B841-B1F10B923561}" srcId="{5423D2C4-5868-4300-9F8A-9FF4328ACB9B}" destId="{A1EA783A-B98F-471C-98AA-E2F736E5B05F}" srcOrd="0" destOrd="0" parTransId="{7FA40BAE-1A12-4307-AD68-A91753A2C8F7}" sibTransId="{1157483B-D975-4821-BEA2-884A4F3EEE80}"/>
    <dgm:cxn modelId="{4CD6D792-C611-4E3D-8055-E61FF467A47E}" srcId="{A4245127-A107-4995-8180-54FCB0468CC6}" destId="{12747B16-B70E-4047-B60B-20D2C0EBA022}" srcOrd="1" destOrd="0" parTransId="{A35673CD-55F5-4F53-BEF9-26E2441814E3}" sibTransId="{1E9AC35A-4414-40EC-914B-472AF982CE66}"/>
    <dgm:cxn modelId="{20BF2E94-4A57-41BD-A612-0646FD27AF93}" type="presOf" srcId="{A4245127-A107-4995-8180-54FCB0468CC6}" destId="{CEAFEF27-8380-4481-9B80-A6950DA227B3}" srcOrd="0" destOrd="0" presId="urn:microsoft.com/office/officeart/2005/8/layout/hierarchy1"/>
    <dgm:cxn modelId="{B214EF95-08BF-4814-B7B5-27FCDE831EB1}" type="presOf" srcId="{30AD231D-882B-47C2-B7A8-C619B256BEC5}" destId="{8C924A17-247A-4422-9248-31EA66258FED}" srcOrd="0" destOrd="0" presId="urn:microsoft.com/office/officeart/2005/8/layout/hierarchy1"/>
    <dgm:cxn modelId="{D4FA399D-EC83-4083-B624-A4A8BD538651}" type="presOf" srcId="{5423D2C4-5868-4300-9F8A-9FF4328ACB9B}" destId="{BF8E3F08-6A5A-4BE7-B2AC-B3E80168A03C}" srcOrd="0" destOrd="0" presId="urn:microsoft.com/office/officeart/2005/8/layout/hierarchy1"/>
    <dgm:cxn modelId="{94F377AB-6700-47AA-9B7A-C029A05A9124}" srcId="{A4245127-A107-4995-8180-54FCB0468CC6}" destId="{30F45BD0-F96F-4AF4-B4BE-7C4D399A2535}" srcOrd="0" destOrd="0" parTransId="{A61D5861-3CEF-4528-8471-8F39507A3099}" sibTransId="{9F3F2D63-2A04-4325-9BA5-216CCD9BC581}"/>
    <dgm:cxn modelId="{178E46B5-6952-4FA2-B67E-AFEC1C06B9FB}" type="presOf" srcId="{BDE869CF-C25B-4C45-A8AC-BF014E215B8D}" destId="{B29CC9F9-3C06-4FCD-8074-2EC0506A6598}" srcOrd="0" destOrd="0" presId="urn:microsoft.com/office/officeart/2005/8/layout/hierarchy1"/>
    <dgm:cxn modelId="{EA297DBA-F5EA-4387-86F5-765FB014F12D}" type="presOf" srcId="{7C98499D-232F-4FD2-98CA-AA646FDEBC1F}" destId="{5C65ED27-FCC9-48E7-B829-8B059F96D971}" srcOrd="0" destOrd="0" presId="urn:microsoft.com/office/officeart/2005/8/layout/hierarchy1"/>
    <dgm:cxn modelId="{62B9B1BB-6D5B-48D9-BE14-A47629D64957}" srcId="{10FFDB75-8813-42BF-AF4F-928B4157AB95}" destId="{B01BFB2D-55E7-4177-9543-15FA9BEA41A7}" srcOrd="0" destOrd="0" parTransId="{9003D399-0EF1-4D7D-9737-110FE7387E2D}" sibTransId="{274198E0-0324-4ED8-A261-CBC3D7A305A4}"/>
    <dgm:cxn modelId="{121812BC-0DA7-4FB6-832B-1EE8C7AC3372}" srcId="{12747B16-B70E-4047-B60B-20D2C0EBA022}" destId="{56A71F6E-8222-4AF5-9910-82C0021E81CD}" srcOrd="0" destOrd="0" parTransId="{60B73A40-F592-4DCA-AC5C-C439998CDEE1}" sibTransId="{20ACF1A4-AC45-496E-8580-E5C3D15DC392}"/>
    <dgm:cxn modelId="{801473CF-DFB6-4744-A291-6F88DBAC9F29}" type="presOf" srcId="{9003D399-0EF1-4D7D-9737-110FE7387E2D}" destId="{E0AEE2A5-1125-46E9-8964-1476309FAFC1}" srcOrd="0" destOrd="0" presId="urn:microsoft.com/office/officeart/2005/8/layout/hierarchy1"/>
    <dgm:cxn modelId="{B3612CEC-8517-47CB-A1AD-AD0676710A65}" type="presOf" srcId="{A35673CD-55F5-4F53-BEF9-26E2441814E3}" destId="{27B0126E-A006-4A91-8E4F-A367A5C176AE}" srcOrd="0" destOrd="0" presId="urn:microsoft.com/office/officeart/2005/8/layout/hierarchy1"/>
    <dgm:cxn modelId="{C1FA63F1-D92C-4C57-A0DB-D4A8516792A5}" type="presOf" srcId="{A1EA783A-B98F-471C-98AA-E2F736E5B05F}" destId="{5ADFA094-CD1A-42A5-AF25-F857DE8628FC}" srcOrd="0" destOrd="0" presId="urn:microsoft.com/office/officeart/2005/8/layout/hierarchy1"/>
    <dgm:cxn modelId="{1852AEF1-7077-4052-AD52-20C443983340}" type="presOf" srcId="{12747B16-B70E-4047-B60B-20D2C0EBA022}" destId="{6E35A4EB-0187-406F-9456-22BC40AA8501}" srcOrd="0" destOrd="0" presId="urn:microsoft.com/office/officeart/2005/8/layout/hierarchy1"/>
    <dgm:cxn modelId="{EDD5F7F7-2642-453A-AC41-322E07100775}" type="presOf" srcId="{18D2F393-0681-4F8C-8E1D-415566D0F473}" destId="{405D0435-B3E8-42F8-AAD8-2ADCBF2F9452}" srcOrd="0" destOrd="0" presId="urn:microsoft.com/office/officeart/2005/8/layout/hierarchy1"/>
    <dgm:cxn modelId="{EBC9C5AA-FA41-44D4-BE43-3826519F6B48}" type="presParOf" srcId="{BF8E3F08-6A5A-4BE7-B2AC-B3E80168A03C}" destId="{A0E6FECE-0AF7-4637-9B2D-AF92567247DD}" srcOrd="0" destOrd="0" presId="urn:microsoft.com/office/officeart/2005/8/layout/hierarchy1"/>
    <dgm:cxn modelId="{F7302737-3017-43AF-AEA7-C2B5B9A965CC}" type="presParOf" srcId="{A0E6FECE-0AF7-4637-9B2D-AF92567247DD}" destId="{A55BB2CB-E887-42AA-A49D-7F2FF068F73F}" srcOrd="0" destOrd="0" presId="urn:microsoft.com/office/officeart/2005/8/layout/hierarchy1"/>
    <dgm:cxn modelId="{B0B21D1E-2A2F-458A-9434-C2DF607CC4CF}" type="presParOf" srcId="{A55BB2CB-E887-42AA-A49D-7F2FF068F73F}" destId="{65FDB341-ED39-4C05-87F8-533D0E9270CF}" srcOrd="0" destOrd="0" presId="urn:microsoft.com/office/officeart/2005/8/layout/hierarchy1"/>
    <dgm:cxn modelId="{DE666B29-4C2A-4404-B147-74C049032C7A}" type="presParOf" srcId="{A55BB2CB-E887-42AA-A49D-7F2FF068F73F}" destId="{5ADFA094-CD1A-42A5-AF25-F857DE8628FC}" srcOrd="1" destOrd="0" presId="urn:microsoft.com/office/officeart/2005/8/layout/hierarchy1"/>
    <dgm:cxn modelId="{4237D131-1984-4716-A687-BB6DB46D54A6}" type="presParOf" srcId="{A0E6FECE-0AF7-4637-9B2D-AF92567247DD}" destId="{9BAE4A04-6188-49C3-A1EB-172228FECC67}" srcOrd="1" destOrd="0" presId="urn:microsoft.com/office/officeart/2005/8/layout/hierarchy1"/>
    <dgm:cxn modelId="{1BB39A70-5306-4318-9363-07FDABFD8BAB}" type="presParOf" srcId="{9BAE4A04-6188-49C3-A1EB-172228FECC67}" destId="{9F2B99A4-1351-40D2-BE4F-39E2858D27FB}" srcOrd="0" destOrd="0" presId="urn:microsoft.com/office/officeart/2005/8/layout/hierarchy1"/>
    <dgm:cxn modelId="{8D2CE930-9B42-4DA5-B3C2-78394C03D6A8}" type="presParOf" srcId="{9BAE4A04-6188-49C3-A1EB-172228FECC67}" destId="{2FF8F36F-EE4E-42CC-A904-4695184AC127}" srcOrd="1" destOrd="0" presId="urn:microsoft.com/office/officeart/2005/8/layout/hierarchy1"/>
    <dgm:cxn modelId="{DB88B270-DFFC-4A16-BACD-B82E6E61A350}" type="presParOf" srcId="{2FF8F36F-EE4E-42CC-A904-4695184AC127}" destId="{890C3622-2AAA-471D-BE81-D0B02E592F73}" srcOrd="0" destOrd="0" presId="urn:microsoft.com/office/officeart/2005/8/layout/hierarchy1"/>
    <dgm:cxn modelId="{AA190D4F-D424-4D48-9D8A-33645CF35E01}" type="presParOf" srcId="{890C3622-2AAA-471D-BE81-D0B02E592F73}" destId="{849D9C03-1D57-4642-A63C-7FB896349A06}" srcOrd="0" destOrd="0" presId="urn:microsoft.com/office/officeart/2005/8/layout/hierarchy1"/>
    <dgm:cxn modelId="{96301B7F-C16A-4A28-BB04-7FB2BBF02136}" type="presParOf" srcId="{890C3622-2AAA-471D-BE81-D0B02E592F73}" destId="{CEAFEF27-8380-4481-9B80-A6950DA227B3}" srcOrd="1" destOrd="0" presId="urn:microsoft.com/office/officeart/2005/8/layout/hierarchy1"/>
    <dgm:cxn modelId="{41BCA3B0-AF61-4699-83E2-0C0D28CF8035}" type="presParOf" srcId="{2FF8F36F-EE4E-42CC-A904-4695184AC127}" destId="{1476CBFB-2697-4B27-8179-7C6AA5D51042}" srcOrd="1" destOrd="0" presId="urn:microsoft.com/office/officeart/2005/8/layout/hierarchy1"/>
    <dgm:cxn modelId="{829B6BDB-07DD-4C10-BE9C-B29F2795739C}" type="presParOf" srcId="{1476CBFB-2697-4B27-8179-7C6AA5D51042}" destId="{6DF2A058-BEA5-479C-B1AD-1BF8C8235240}" srcOrd="0" destOrd="0" presId="urn:microsoft.com/office/officeart/2005/8/layout/hierarchy1"/>
    <dgm:cxn modelId="{53FE2EC2-6F39-4229-8529-7542B9539927}" type="presParOf" srcId="{1476CBFB-2697-4B27-8179-7C6AA5D51042}" destId="{7D430E70-9262-4BAC-912D-2917D5067C97}" srcOrd="1" destOrd="0" presId="urn:microsoft.com/office/officeart/2005/8/layout/hierarchy1"/>
    <dgm:cxn modelId="{54350FF4-8AA0-4EEC-BC52-4DC6BD112E38}" type="presParOf" srcId="{7D430E70-9262-4BAC-912D-2917D5067C97}" destId="{0725078C-B9CE-4865-94D0-A9414FE6F4E6}" srcOrd="0" destOrd="0" presId="urn:microsoft.com/office/officeart/2005/8/layout/hierarchy1"/>
    <dgm:cxn modelId="{04F82310-B83D-49CC-8991-B524F5EB5C29}" type="presParOf" srcId="{0725078C-B9CE-4865-94D0-A9414FE6F4E6}" destId="{637428CF-26C3-452E-8F4A-04B30349AC92}" srcOrd="0" destOrd="0" presId="urn:microsoft.com/office/officeart/2005/8/layout/hierarchy1"/>
    <dgm:cxn modelId="{A2EFCB39-E0F1-4A24-AC8A-EB2D5601ED4D}" type="presParOf" srcId="{0725078C-B9CE-4865-94D0-A9414FE6F4E6}" destId="{7C3B35F1-8648-486D-8542-F8FF215CF515}" srcOrd="1" destOrd="0" presId="urn:microsoft.com/office/officeart/2005/8/layout/hierarchy1"/>
    <dgm:cxn modelId="{CB429639-BB8A-429E-A18F-FC914F18D0BD}" type="presParOf" srcId="{7D430E70-9262-4BAC-912D-2917D5067C97}" destId="{17EB525F-EB00-4AE3-90F5-E08BC96BA2C0}" srcOrd="1" destOrd="0" presId="urn:microsoft.com/office/officeart/2005/8/layout/hierarchy1"/>
    <dgm:cxn modelId="{AF0B6AD4-A2B0-4628-8EE2-5620DA21476F}" type="presParOf" srcId="{1476CBFB-2697-4B27-8179-7C6AA5D51042}" destId="{27B0126E-A006-4A91-8E4F-A367A5C176AE}" srcOrd="2" destOrd="0" presId="urn:microsoft.com/office/officeart/2005/8/layout/hierarchy1"/>
    <dgm:cxn modelId="{8EF3490D-3B6D-47F0-8E34-E3772C5BCD57}" type="presParOf" srcId="{1476CBFB-2697-4B27-8179-7C6AA5D51042}" destId="{3E702A85-7DD4-4D2B-973D-3D48F97ED5FE}" srcOrd="3" destOrd="0" presId="urn:microsoft.com/office/officeart/2005/8/layout/hierarchy1"/>
    <dgm:cxn modelId="{30D97C3B-707B-4570-9EA4-A0927F0DD96E}" type="presParOf" srcId="{3E702A85-7DD4-4D2B-973D-3D48F97ED5FE}" destId="{A94B38C5-A4D8-4B70-B862-CCB7EA906BC3}" srcOrd="0" destOrd="0" presId="urn:microsoft.com/office/officeart/2005/8/layout/hierarchy1"/>
    <dgm:cxn modelId="{B471B6FA-3784-45CC-80CA-C8F43002FF1B}" type="presParOf" srcId="{A94B38C5-A4D8-4B70-B862-CCB7EA906BC3}" destId="{2E2BBDCD-80C9-47D9-A436-0BA49342A8E4}" srcOrd="0" destOrd="0" presId="urn:microsoft.com/office/officeart/2005/8/layout/hierarchy1"/>
    <dgm:cxn modelId="{40116F7C-7512-4ECB-AE72-D1ECC7BCA411}" type="presParOf" srcId="{A94B38C5-A4D8-4B70-B862-CCB7EA906BC3}" destId="{6E35A4EB-0187-406F-9456-22BC40AA8501}" srcOrd="1" destOrd="0" presId="urn:microsoft.com/office/officeart/2005/8/layout/hierarchy1"/>
    <dgm:cxn modelId="{5BD9EB68-2360-4DBE-9739-9B65BCCCEFB9}" type="presParOf" srcId="{3E702A85-7DD4-4D2B-973D-3D48F97ED5FE}" destId="{E8A1359B-21A0-40D5-922E-E07BE927C594}" srcOrd="1" destOrd="0" presId="urn:microsoft.com/office/officeart/2005/8/layout/hierarchy1"/>
    <dgm:cxn modelId="{959ACB8E-400B-4C8F-8BA5-137ABC83CF08}" type="presParOf" srcId="{E8A1359B-21A0-40D5-922E-E07BE927C594}" destId="{D14B9716-2893-4724-8C49-8A8C3EC6E206}" srcOrd="0" destOrd="0" presId="urn:microsoft.com/office/officeart/2005/8/layout/hierarchy1"/>
    <dgm:cxn modelId="{342E5AF8-F067-4D5D-AF34-3A6CFE35CC32}" type="presParOf" srcId="{E8A1359B-21A0-40D5-922E-E07BE927C594}" destId="{F0AB9A90-5FF4-4E9B-B1F8-144A99B857E5}" srcOrd="1" destOrd="0" presId="urn:microsoft.com/office/officeart/2005/8/layout/hierarchy1"/>
    <dgm:cxn modelId="{E8C76573-C6B8-4B55-A524-F8604A861D94}" type="presParOf" srcId="{F0AB9A90-5FF4-4E9B-B1F8-144A99B857E5}" destId="{73D9391C-4A1F-4A37-A12F-BA065BFAF648}" srcOrd="0" destOrd="0" presId="urn:microsoft.com/office/officeart/2005/8/layout/hierarchy1"/>
    <dgm:cxn modelId="{C4E42B21-D30B-41C7-B327-8BD0CC9D9C1B}" type="presParOf" srcId="{73D9391C-4A1F-4A37-A12F-BA065BFAF648}" destId="{68292547-8752-4BE4-86CC-5D704964D146}" srcOrd="0" destOrd="0" presId="urn:microsoft.com/office/officeart/2005/8/layout/hierarchy1"/>
    <dgm:cxn modelId="{78047069-9573-4848-B849-4F8A60717249}" type="presParOf" srcId="{73D9391C-4A1F-4A37-A12F-BA065BFAF648}" destId="{3BD08F57-EFD9-4E80-B402-E46903A195EE}" srcOrd="1" destOrd="0" presId="urn:microsoft.com/office/officeart/2005/8/layout/hierarchy1"/>
    <dgm:cxn modelId="{2B4D0F4F-3E8A-4365-A230-5200200066FA}" type="presParOf" srcId="{F0AB9A90-5FF4-4E9B-B1F8-144A99B857E5}" destId="{9161B737-A693-4A4F-9B78-44EF060D1A82}" srcOrd="1" destOrd="0" presId="urn:microsoft.com/office/officeart/2005/8/layout/hierarchy1"/>
    <dgm:cxn modelId="{D5FB88FF-2F10-4BDE-89CE-30D223087F8C}" type="presParOf" srcId="{1476CBFB-2697-4B27-8179-7C6AA5D51042}" destId="{9111FA77-A1DE-4EEC-BD14-28C1196B0AE6}" srcOrd="4" destOrd="0" presId="urn:microsoft.com/office/officeart/2005/8/layout/hierarchy1"/>
    <dgm:cxn modelId="{619440C2-BB7A-4313-A08A-9110A6051A67}" type="presParOf" srcId="{1476CBFB-2697-4B27-8179-7C6AA5D51042}" destId="{ACD643A0-5F44-4EA7-ADEB-20E05D3C60FA}" srcOrd="5" destOrd="0" presId="urn:microsoft.com/office/officeart/2005/8/layout/hierarchy1"/>
    <dgm:cxn modelId="{4C0765F3-D0FC-4295-870E-4A3E87C9C39A}" type="presParOf" srcId="{ACD643A0-5F44-4EA7-ADEB-20E05D3C60FA}" destId="{42C31D63-6427-4B14-8D2C-52572D3927B6}" srcOrd="0" destOrd="0" presId="urn:microsoft.com/office/officeart/2005/8/layout/hierarchy1"/>
    <dgm:cxn modelId="{36033AF7-DB22-4176-BC74-19A8A04F2B61}" type="presParOf" srcId="{42C31D63-6427-4B14-8D2C-52572D3927B6}" destId="{7979FD85-40D2-4924-8231-6C29DCD29C7F}" srcOrd="0" destOrd="0" presId="urn:microsoft.com/office/officeart/2005/8/layout/hierarchy1"/>
    <dgm:cxn modelId="{35B15B0B-7F39-4756-B6BD-AD79A6171AD4}" type="presParOf" srcId="{42C31D63-6427-4B14-8D2C-52572D3927B6}" destId="{405D0435-B3E8-42F8-AAD8-2ADCBF2F9452}" srcOrd="1" destOrd="0" presId="urn:microsoft.com/office/officeart/2005/8/layout/hierarchy1"/>
    <dgm:cxn modelId="{A7EBE2D3-2B79-410E-920A-9BFE356550E7}" type="presParOf" srcId="{ACD643A0-5F44-4EA7-ADEB-20E05D3C60FA}" destId="{65FC7FC6-75CD-4677-97E8-79F6C260AD43}" srcOrd="1" destOrd="0" presId="urn:microsoft.com/office/officeart/2005/8/layout/hierarchy1"/>
    <dgm:cxn modelId="{94E602EC-EAB0-4F17-96C4-989EE3906692}" type="presParOf" srcId="{65FC7FC6-75CD-4677-97E8-79F6C260AD43}" destId="{F5808C91-9920-4B53-B254-ECECA319983F}" srcOrd="0" destOrd="0" presId="urn:microsoft.com/office/officeart/2005/8/layout/hierarchy1"/>
    <dgm:cxn modelId="{AC5B2EEF-DE0A-4D23-B5FB-1E34D0B8FB68}" type="presParOf" srcId="{65FC7FC6-75CD-4677-97E8-79F6C260AD43}" destId="{CFF86216-2DBA-42A3-BB1E-59AD583CC4E0}" srcOrd="1" destOrd="0" presId="urn:microsoft.com/office/officeart/2005/8/layout/hierarchy1"/>
    <dgm:cxn modelId="{2E589E1D-9C46-41AA-A4B9-58DA10245D99}" type="presParOf" srcId="{CFF86216-2DBA-42A3-BB1E-59AD583CC4E0}" destId="{5104E271-67EB-4F4F-B75B-25DB6772D6F2}" srcOrd="0" destOrd="0" presId="urn:microsoft.com/office/officeart/2005/8/layout/hierarchy1"/>
    <dgm:cxn modelId="{632F5683-3EB7-44D3-B162-6E16D57DF88D}" type="presParOf" srcId="{5104E271-67EB-4F4F-B75B-25DB6772D6F2}" destId="{25E4AD64-B2AF-49EE-81C3-C8FDD7EA5D65}" srcOrd="0" destOrd="0" presId="urn:microsoft.com/office/officeart/2005/8/layout/hierarchy1"/>
    <dgm:cxn modelId="{800F497D-EEB0-4D4A-97C4-9AEFC71F9514}" type="presParOf" srcId="{5104E271-67EB-4F4F-B75B-25DB6772D6F2}" destId="{D998363D-9F20-4606-9F4B-DDD2152F4E5E}" srcOrd="1" destOrd="0" presId="urn:microsoft.com/office/officeart/2005/8/layout/hierarchy1"/>
    <dgm:cxn modelId="{B76C3B71-354A-42B4-A028-FBF74AC8D5E5}" type="presParOf" srcId="{CFF86216-2DBA-42A3-BB1E-59AD583CC4E0}" destId="{F309C131-007E-40E3-97CF-0067E2A1D759}" srcOrd="1" destOrd="0" presId="urn:microsoft.com/office/officeart/2005/8/layout/hierarchy1"/>
    <dgm:cxn modelId="{30EB1287-7DD6-4A63-971A-83DBDFB6B4E4}" type="presParOf" srcId="{9BAE4A04-6188-49C3-A1EB-172228FECC67}" destId="{0A750DE3-5D54-4429-9F51-C91D5DA09A81}" srcOrd="2" destOrd="0" presId="urn:microsoft.com/office/officeart/2005/8/layout/hierarchy1"/>
    <dgm:cxn modelId="{4E5B2680-DEB8-49DC-9557-7F54CCCCFDC6}" type="presParOf" srcId="{9BAE4A04-6188-49C3-A1EB-172228FECC67}" destId="{58887CD1-2C8A-45B4-A5F9-E561E07D0FCB}" srcOrd="3" destOrd="0" presId="urn:microsoft.com/office/officeart/2005/8/layout/hierarchy1"/>
    <dgm:cxn modelId="{65392053-4206-4CA0-9C2E-0D722EDACE8A}" type="presParOf" srcId="{58887CD1-2C8A-45B4-A5F9-E561E07D0FCB}" destId="{E99FA49B-936F-41D0-AF22-27291038B03D}" srcOrd="0" destOrd="0" presId="urn:microsoft.com/office/officeart/2005/8/layout/hierarchy1"/>
    <dgm:cxn modelId="{6B5729A4-7950-43C9-A2ED-522504DB1651}" type="presParOf" srcId="{E99FA49B-936F-41D0-AF22-27291038B03D}" destId="{8F176D24-572D-4783-A06B-C32E286CB1D2}" srcOrd="0" destOrd="0" presId="urn:microsoft.com/office/officeart/2005/8/layout/hierarchy1"/>
    <dgm:cxn modelId="{1B96DD57-6E2D-43FE-9801-F89709DBD912}" type="presParOf" srcId="{E99FA49B-936F-41D0-AF22-27291038B03D}" destId="{13F0DECD-DC48-4670-B0E0-AC38D3646354}" srcOrd="1" destOrd="0" presId="urn:microsoft.com/office/officeart/2005/8/layout/hierarchy1"/>
    <dgm:cxn modelId="{84378B54-14E0-4AE6-AFD0-44B6065D7488}" type="presParOf" srcId="{58887CD1-2C8A-45B4-A5F9-E561E07D0FCB}" destId="{5C673E9C-8180-471B-B7E6-01ADB8E6E9F0}" srcOrd="1" destOrd="0" presId="urn:microsoft.com/office/officeart/2005/8/layout/hierarchy1"/>
    <dgm:cxn modelId="{3336071F-C580-4E37-AFBE-E11E393C3BFB}" type="presParOf" srcId="{5C673E9C-8180-471B-B7E6-01ADB8E6E9F0}" destId="{E0AEE2A5-1125-46E9-8964-1476309FAFC1}" srcOrd="0" destOrd="0" presId="urn:microsoft.com/office/officeart/2005/8/layout/hierarchy1"/>
    <dgm:cxn modelId="{2302C640-BC5F-4411-BD36-0BDEDFF53D61}" type="presParOf" srcId="{5C673E9C-8180-471B-B7E6-01ADB8E6E9F0}" destId="{60F565C7-92FC-4CFC-93CF-3E62B693DD43}" srcOrd="1" destOrd="0" presId="urn:microsoft.com/office/officeart/2005/8/layout/hierarchy1"/>
    <dgm:cxn modelId="{D7530A92-D47B-46B9-A612-8DD8900E64EE}" type="presParOf" srcId="{60F565C7-92FC-4CFC-93CF-3E62B693DD43}" destId="{E7129592-13D2-4325-8AB8-DCB653BA4DF4}" srcOrd="0" destOrd="0" presId="urn:microsoft.com/office/officeart/2005/8/layout/hierarchy1"/>
    <dgm:cxn modelId="{D0BD3558-2B7B-4A95-87B3-A071BD611432}" type="presParOf" srcId="{E7129592-13D2-4325-8AB8-DCB653BA4DF4}" destId="{E60C96AE-3D1A-478E-B75A-E819DAD31CD3}" srcOrd="0" destOrd="0" presId="urn:microsoft.com/office/officeart/2005/8/layout/hierarchy1"/>
    <dgm:cxn modelId="{F5C01F0E-4DBB-4D33-B7DF-2CFB8B41510B}" type="presParOf" srcId="{E7129592-13D2-4325-8AB8-DCB653BA4DF4}" destId="{B61FFEC4-7C4F-441A-82B9-6B59FA32AD66}" srcOrd="1" destOrd="0" presId="urn:microsoft.com/office/officeart/2005/8/layout/hierarchy1"/>
    <dgm:cxn modelId="{FD1F8E15-FA99-4FF6-AAA4-BBC67B15DB8E}" type="presParOf" srcId="{60F565C7-92FC-4CFC-93CF-3E62B693DD43}" destId="{3301F084-FFC3-4E1D-B293-2567E8DBF834}" srcOrd="1" destOrd="0" presId="urn:microsoft.com/office/officeart/2005/8/layout/hierarchy1"/>
    <dgm:cxn modelId="{0565BFFA-F3E2-439C-8B95-D4C7264D0611}" type="presParOf" srcId="{3301F084-FFC3-4E1D-B293-2567E8DBF834}" destId="{0D51828F-A27D-4CA6-8390-C7D03D189FF4}" srcOrd="0" destOrd="0" presId="urn:microsoft.com/office/officeart/2005/8/layout/hierarchy1"/>
    <dgm:cxn modelId="{3F69C8F5-F297-4AD6-ABA6-881028509FDC}" type="presParOf" srcId="{3301F084-FFC3-4E1D-B293-2567E8DBF834}" destId="{54A83BF1-3DBA-42FC-A5C1-E700A951C640}" srcOrd="1" destOrd="0" presId="urn:microsoft.com/office/officeart/2005/8/layout/hierarchy1"/>
    <dgm:cxn modelId="{FAD06520-4924-4256-B251-00C5583C706A}" type="presParOf" srcId="{54A83BF1-3DBA-42FC-A5C1-E700A951C640}" destId="{13786F68-2257-4BE8-B8CD-3C04FEA3114A}" srcOrd="0" destOrd="0" presId="urn:microsoft.com/office/officeart/2005/8/layout/hierarchy1"/>
    <dgm:cxn modelId="{859015B3-27BA-4CD8-BCDA-2FD295D95131}" type="presParOf" srcId="{13786F68-2257-4BE8-B8CD-3C04FEA3114A}" destId="{EE0D6F63-7ACF-4A5F-823C-7210C282AD1C}" srcOrd="0" destOrd="0" presId="urn:microsoft.com/office/officeart/2005/8/layout/hierarchy1"/>
    <dgm:cxn modelId="{EDF0A264-83A0-4A60-B97E-6407CFA8AF57}" type="presParOf" srcId="{13786F68-2257-4BE8-B8CD-3C04FEA3114A}" destId="{8C924A17-247A-4422-9248-31EA66258FED}" srcOrd="1" destOrd="0" presId="urn:microsoft.com/office/officeart/2005/8/layout/hierarchy1"/>
    <dgm:cxn modelId="{BDBD34F6-A371-4E69-9681-A7038A581968}" type="presParOf" srcId="{54A83BF1-3DBA-42FC-A5C1-E700A951C640}" destId="{31E9574B-FEE6-4A4B-AA3D-5EFC51D68B40}" srcOrd="1" destOrd="0" presId="urn:microsoft.com/office/officeart/2005/8/layout/hierarchy1"/>
    <dgm:cxn modelId="{60D028FE-8AD6-462C-9740-56A151922571}" type="presParOf" srcId="{5C673E9C-8180-471B-B7E6-01ADB8E6E9F0}" destId="{86A45079-46BE-4AA9-A4CF-31B0A09900A6}" srcOrd="2" destOrd="0" presId="urn:microsoft.com/office/officeart/2005/8/layout/hierarchy1"/>
    <dgm:cxn modelId="{B764444D-2532-410F-9532-8DF7DD881895}" type="presParOf" srcId="{5C673E9C-8180-471B-B7E6-01ADB8E6E9F0}" destId="{13B622E5-341A-4FB3-AE06-2F5945691A36}" srcOrd="3" destOrd="0" presId="urn:microsoft.com/office/officeart/2005/8/layout/hierarchy1"/>
    <dgm:cxn modelId="{8C3EA463-F02B-472B-BDB7-38B6A7F18A2A}" type="presParOf" srcId="{13B622E5-341A-4FB3-AE06-2F5945691A36}" destId="{8819452A-6ED0-4B31-8ED3-6EA5A62448BD}" srcOrd="0" destOrd="0" presId="urn:microsoft.com/office/officeart/2005/8/layout/hierarchy1"/>
    <dgm:cxn modelId="{209B010E-DD1B-4874-8DF6-66CF9DE4CF4D}" type="presParOf" srcId="{8819452A-6ED0-4B31-8ED3-6EA5A62448BD}" destId="{6B4193C1-2EF9-4091-BEE9-237524785372}" srcOrd="0" destOrd="0" presId="urn:microsoft.com/office/officeart/2005/8/layout/hierarchy1"/>
    <dgm:cxn modelId="{844513F1-3E36-46EA-AE13-2C5E43DC0338}" type="presParOf" srcId="{8819452A-6ED0-4B31-8ED3-6EA5A62448BD}" destId="{5C65ED27-FCC9-48E7-B829-8B059F96D971}" srcOrd="1" destOrd="0" presId="urn:microsoft.com/office/officeart/2005/8/layout/hierarchy1"/>
    <dgm:cxn modelId="{5BBB1C5D-E1A8-4EA3-BD1E-B771D7BB91FA}" type="presParOf" srcId="{13B622E5-341A-4FB3-AE06-2F5945691A36}" destId="{D9B0BBA5-3CA9-4450-BFDD-1C7779CE96E6}" srcOrd="1" destOrd="0" presId="urn:microsoft.com/office/officeart/2005/8/layout/hierarchy1"/>
    <dgm:cxn modelId="{5AECBF4D-ACE7-4864-911B-EC636C65ECA1}" type="presParOf" srcId="{D9B0BBA5-3CA9-4450-BFDD-1C7779CE96E6}" destId="{B29CC9F9-3C06-4FCD-8074-2EC0506A6598}" srcOrd="0" destOrd="0" presId="urn:microsoft.com/office/officeart/2005/8/layout/hierarchy1"/>
    <dgm:cxn modelId="{7B030987-B697-4909-A999-D26C25FD72CD}" type="presParOf" srcId="{D9B0BBA5-3CA9-4450-BFDD-1C7779CE96E6}" destId="{80F1DB21-0625-4D39-A57C-8B9584753243}" srcOrd="1" destOrd="0" presId="urn:microsoft.com/office/officeart/2005/8/layout/hierarchy1"/>
    <dgm:cxn modelId="{25956CC9-BDAF-4C7D-AD38-C846180DC552}" type="presParOf" srcId="{80F1DB21-0625-4D39-A57C-8B9584753243}" destId="{C409AE92-5319-4BFE-B63C-CC74092042F4}" srcOrd="0" destOrd="0" presId="urn:microsoft.com/office/officeart/2005/8/layout/hierarchy1"/>
    <dgm:cxn modelId="{20AF121B-5609-4669-9C1E-C277C44F5B6B}" type="presParOf" srcId="{C409AE92-5319-4BFE-B63C-CC74092042F4}" destId="{8B30520C-10D3-4C9F-8084-0565B5780733}" srcOrd="0" destOrd="0" presId="urn:microsoft.com/office/officeart/2005/8/layout/hierarchy1"/>
    <dgm:cxn modelId="{E5D39E4C-29A3-4371-BD4D-EE94460BB7A0}" type="presParOf" srcId="{C409AE92-5319-4BFE-B63C-CC74092042F4}" destId="{92BCFDAF-D882-4475-B9A9-3EFC6453F8D0}" srcOrd="1" destOrd="0" presId="urn:microsoft.com/office/officeart/2005/8/layout/hierarchy1"/>
    <dgm:cxn modelId="{A5D4EEFC-903B-4B85-8B6A-F1FE163440AF}" type="presParOf" srcId="{80F1DB21-0625-4D39-A57C-8B9584753243}" destId="{41593BD3-B3B2-4164-ACDC-EDCCA7A856C9}"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47FCC9B-329D-4283-B8D9-691F46A37A9A}" type="doc">
      <dgm:prSet loTypeId="urn:microsoft.com/office/officeart/2005/8/layout/pyramid4" loCatId="pyramid" qsTypeId="urn:microsoft.com/office/officeart/2005/8/quickstyle/simple1" qsCatId="simple" csTypeId="urn:microsoft.com/office/officeart/2005/8/colors/accent1_2" csCatId="accent1" phldr="1"/>
      <dgm:spPr/>
      <dgm:t>
        <a:bodyPr/>
        <a:lstStyle/>
        <a:p>
          <a:endParaRPr lang="en-US"/>
        </a:p>
      </dgm:t>
    </dgm:pt>
    <dgm:pt modelId="{AE6CC494-8CE2-496F-B943-09F524ED4AAF}">
      <dgm:prSet phldrT="[Text]" phldr="0"/>
      <dgm:spPr/>
      <dgm:t>
        <a:bodyPr/>
        <a:lstStyle/>
        <a:p>
          <a:r>
            <a:rPr lang="en-US" dirty="0"/>
            <a:t>Communities of Practice</a:t>
          </a:r>
        </a:p>
      </dgm:t>
    </dgm:pt>
    <dgm:pt modelId="{860B1CF1-015D-4C70-A28B-22F9E3285918}" type="parTrans" cxnId="{9A670CCA-0D29-4F0D-B798-6B506E26824D}">
      <dgm:prSet/>
      <dgm:spPr/>
      <dgm:t>
        <a:bodyPr/>
        <a:lstStyle/>
        <a:p>
          <a:endParaRPr lang="en-US"/>
        </a:p>
      </dgm:t>
    </dgm:pt>
    <dgm:pt modelId="{9CE16804-E2B0-470D-AB8F-C76657F56A47}" type="sibTrans" cxnId="{9A670CCA-0D29-4F0D-B798-6B506E26824D}">
      <dgm:prSet/>
      <dgm:spPr/>
      <dgm:t>
        <a:bodyPr/>
        <a:lstStyle/>
        <a:p>
          <a:endParaRPr lang="en-US"/>
        </a:p>
      </dgm:t>
    </dgm:pt>
    <dgm:pt modelId="{45872870-80CA-4CEC-8427-8D49102D913F}">
      <dgm:prSet phldrT="[Text]" phldr="0"/>
      <dgm:spPr/>
      <dgm:t>
        <a:bodyPr/>
        <a:lstStyle/>
        <a:p>
          <a:r>
            <a:rPr lang="en-US" dirty="0"/>
            <a:t>Podcast Episodes on Data Use for Equity</a:t>
          </a:r>
        </a:p>
      </dgm:t>
    </dgm:pt>
    <dgm:pt modelId="{CED5A0D0-A5DB-4888-8CBB-4D036E8F5505}" type="parTrans" cxnId="{1D329FF7-7D2F-4525-BB2E-7842F2040084}">
      <dgm:prSet/>
      <dgm:spPr/>
      <dgm:t>
        <a:bodyPr/>
        <a:lstStyle/>
        <a:p>
          <a:endParaRPr lang="en-US"/>
        </a:p>
      </dgm:t>
    </dgm:pt>
    <dgm:pt modelId="{83E74C43-AB73-4CF6-B109-ABC521C9F202}" type="sibTrans" cxnId="{1D329FF7-7D2F-4525-BB2E-7842F2040084}">
      <dgm:prSet/>
      <dgm:spPr/>
      <dgm:t>
        <a:bodyPr/>
        <a:lstStyle/>
        <a:p>
          <a:endParaRPr lang="en-US"/>
        </a:p>
      </dgm:t>
    </dgm:pt>
    <dgm:pt modelId="{E65305A2-B6A7-418D-8DB1-F39D637D3598}">
      <dgm:prSet phldrT="[Text]" phldr="0"/>
      <dgm:spPr/>
      <dgm:t>
        <a:bodyPr/>
        <a:lstStyle/>
        <a:p>
          <a:r>
            <a:rPr lang="en-US" dirty="0"/>
            <a:t>SUCCESS PROGRAM</a:t>
          </a:r>
        </a:p>
      </dgm:t>
    </dgm:pt>
    <dgm:pt modelId="{FC101322-2B9B-4727-BE90-D9561DAF754B}" type="parTrans" cxnId="{C68672FB-D06E-4532-B94F-853CC2968848}">
      <dgm:prSet/>
      <dgm:spPr/>
      <dgm:t>
        <a:bodyPr/>
        <a:lstStyle/>
        <a:p>
          <a:endParaRPr lang="en-US"/>
        </a:p>
      </dgm:t>
    </dgm:pt>
    <dgm:pt modelId="{5AB9A811-F24B-4AC8-9DCD-CDCA27E5FAF7}" type="sibTrans" cxnId="{C68672FB-D06E-4532-B94F-853CC2968848}">
      <dgm:prSet/>
      <dgm:spPr/>
      <dgm:t>
        <a:bodyPr/>
        <a:lstStyle/>
        <a:p>
          <a:endParaRPr lang="en-US"/>
        </a:p>
      </dgm:t>
    </dgm:pt>
    <dgm:pt modelId="{E8FA1353-7978-4838-BAAC-B183BC372C2E}">
      <dgm:prSet phldrT="[Text]" phldr="0"/>
      <dgm:spPr/>
      <dgm:t>
        <a:bodyPr/>
        <a:lstStyle/>
        <a:p>
          <a:r>
            <a:rPr lang="en-US" dirty="0"/>
            <a:t>Targeted Technical Assistance</a:t>
          </a:r>
        </a:p>
      </dgm:t>
    </dgm:pt>
    <dgm:pt modelId="{77668764-BF88-4AB9-BB03-13E6C00FDE44}" type="parTrans" cxnId="{3F59E99A-84D1-4EF8-9398-69EFE10B35E2}">
      <dgm:prSet/>
      <dgm:spPr/>
      <dgm:t>
        <a:bodyPr/>
        <a:lstStyle/>
        <a:p>
          <a:endParaRPr lang="en-US"/>
        </a:p>
      </dgm:t>
    </dgm:pt>
    <dgm:pt modelId="{4629DBCE-F2FB-4D32-AB8E-3BDF86101DBE}" type="sibTrans" cxnId="{3F59E99A-84D1-4EF8-9398-69EFE10B35E2}">
      <dgm:prSet/>
      <dgm:spPr/>
      <dgm:t>
        <a:bodyPr/>
        <a:lstStyle/>
        <a:p>
          <a:endParaRPr lang="en-US"/>
        </a:p>
      </dgm:t>
    </dgm:pt>
    <dgm:pt modelId="{64ACC43A-E8C4-4DA6-8EFF-05FFA2E0499E}" type="pres">
      <dgm:prSet presAssocID="{E47FCC9B-329D-4283-B8D9-691F46A37A9A}" presName="compositeShape" presStyleCnt="0">
        <dgm:presLayoutVars>
          <dgm:chMax val="9"/>
          <dgm:dir/>
          <dgm:resizeHandles val="exact"/>
        </dgm:presLayoutVars>
      </dgm:prSet>
      <dgm:spPr/>
    </dgm:pt>
    <dgm:pt modelId="{F59A38E9-180D-4141-9E5E-B4130EC388F1}" type="pres">
      <dgm:prSet presAssocID="{E47FCC9B-329D-4283-B8D9-691F46A37A9A}" presName="triangle1" presStyleLbl="node1" presStyleIdx="0" presStyleCnt="4">
        <dgm:presLayoutVars>
          <dgm:bulletEnabled val="1"/>
        </dgm:presLayoutVars>
      </dgm:prSet>
      <dgm:spPr/>
    </dgm:pt>
    <dgm:pt modelId="{A53B0C3A-3F88-4793-B931-865B39263DF1}" type="pres">
      <dgm:prSet presAssocID="{E47FCC9B-329D-4283-B8D9-691F46A37A9A}" presName="triangle2" presStyleLbl="node1" presStyleIdx="1" presStyleCnt="4">
        <dgm:presLayoutVars>
          <dgm:bulletEnabled val="1"/>
        </dgm:presLayoutVars>
      </dgm:prSet>
      <dgm:spPr/>
    </dgm:pt>
    <dgm:pt modelId="{EDD66AB8-9748-4801-B28A-D8875195CBE1}" type="pres">
      <dgm:prSet presAssocID="{E47FCC9B-329D-4283-B8D9-691F46A37A9A}" presName="triangle3" presStyleLbl="node1" presStyleIdx="2" presStyleCnt="4">
        <dgm:presLayoutVars>
          <dgm:bulletEnabled val="1"/>
        </dgm:presLayoutVars>
      </dgm:prSet>
      <dgm:spPr/>
    </dgm:pt>
    <dgm:pt modelId="{10B28399-0D20-4326-9FD0-096E05D1164B}" type="pres">
      <dgm:prSet presAssocID="{E47FCC9B-329D-4283-B8D9-691F46A37A9A}" presName="triangle4" presStyleLbl="node1" presStyleIdx="3" presStyleCnt="4">
        <dgm:presLayoutVars>
          <dgm:bulletEnabled val="1"/>
        </dgm:presLayoutVars>
      </dgm:prSet>
      <dgm:spPr/>
    </dgm:pt>
  </dgm:ptLst>
  <dgm:cxnLst>
    <dgm:cxn modelId="{B3A54752-BC42-4530-AFEA-4D29117C3315}" type="presOf" srcId="{45872870-80CA-4CEC-8427-8D49102D913F}" destId="{A53B0C3A-3F88-4793-B931-865B39263DF1}" srcOrd="0" destOrd="0" presId="urn:microsoft.com/office/officeart/2005/8/layout/pyramid4"/>
    <dgm:cxn modelId="{E094357D-4964-43F0-AE19-5544CA96F95D}" type="presOf" srcId="{E47FCC9B-329D-4283-B8D9-691F46A37A9A}" destId="{64ACC43A-E8C4-4DA6-8EFF-05FFA2E0499E}" srcOrd="0" destOrd="0" presId="urn:microsoft.com/office/officeart/2005/8/layout/pyramid4"/>
    <dgm:cxn modelId="{F330F286-AFF3-43FD-9D01-DD65940417ED}" type="presOf" srcId="{AE6CC494-8CE2-496F-B943-09F524ED4AAF}" destId="{F59A38E9-180D-4141-9E5E-B4130EC388F1}" srcOrd="0" destOrd="0" presId="urn:microsoft.com/office/officeart/2005/8/layout/pyramid4"/>
    <dgm:cxn modelId="{B959268A-7C68-481E-B7EA-A71156E48531}" type="presOf" srcId="{E8FA1353-7978-4838-BAAC-B183BC372C2E}" destId="{10B28399-0D20-4326-9FD0-096E05D1164B}" srcOrd="0" destOrd="0" presId="urn:microsoft.com/office/officeart/2005/8/layout/pyramid4"/>
    <dgm:cxn modelId="{3F59E99A-84D1-4EF8-9398-69EFE10B35E2}" srcId="{E47FCC9B-329D-4283-B8D9-691F46A37A9A}" destId="{E8FA1353-7978-4838-BAAC-B183BC372C2E}" srcOrd="3" destOrd="0" parTransId="{77668764-BF88-4AB9-BB03-13E6C00FDE44}" sibTransId="{4629DBCE-F2FB-4D32-AB8E-3BDF86101DBE}"/>
    <dgm:cxn modelId="{0F2B94AA-B857-40BD-B4DA-13DB6A137070}" type="presOf" srcId="{E65305A2-B6A7-418D-8DB1-F39D637D3598}" destId="{EDD66AB8-9748-4801-B28A-D8875195CBE1}" srcOrd="0" destOrd="0" presId="urn:microsoft.com/office/officeart/2005/8/layout/pyramid4"/>
    <dgm:cxn modelId="{9A670CCA-0D29-4F0D-B798-6B506E26824D}" srcId="{E47FCC9B-329D-4283-B8D9-691F46A37A9A}" destId="{AE6CC494-8CE2-496F-B943-09F524ED4AAF}" srcOrd="0" destOrd="0" parTransId="{860B1CF1-015D-4C70-A28B-22F9E3285918}" sibTransId="{9CE16804-E2B0-470D-AB8F-C76657F56A47}"/>
    <dgm:cxn modelId="{1D329FF7-7D2F-4525-BB2E-7842F2040084}" srcId="{E47FCC9B-329D-4283-B8D9-691F46A37A9A}" destId="{45872870-80CA-4CEC-8427-8D49102D913F}" srcOrd="1" destOrd="0" parTransId="{CED5A0D0-A5DB-4888-8CBB-4D036E8F5505}" sibTransId="{83E74C43-AB73-4CF6-B109-ABC521C9F202}"/>
    <dgm:cxn modelId="{C68672FB-D06E-4532-B94F-853CC2968848}" srcId="{E47FCC9B-329D-4283-B8D9-691F46A37A9A}" destId="{E65305A2-B6A7-418D-8DB1-F39D637D3598}" srcOrd="2" destOrd="0" parTransId="{FC101322-2B9B-4727-BE90-D9561DAF754B}" sibTransId="{5AB9A811-F24B-4AC8-9DCD-CDCA27E5FAF7}"/>
    <dgm:cxn modelId="{95B3F2DB-BA26-4C10-8CE0-5D32347C7FED}" type="presParOf" srcId="{64ACC43A-E8C4-4DA6-8EFF-05FFA2E0499E}" destId="{F59A38E9-180D-4141-9E5E-B4130EC388F1}" srcOrd="0" destOrd="0" presId="urn:microsoft.com/office/officeart/2005/8/layout/pyramid4"/>
    <dgm:cxn modelId="{C53B8086-C804-4FFF-A455-9CC3C3CBC255}" type="presParOf" srcId="{64ACC43A-E8C4-4DA6-8EFF-05FFA2E0499E}" destId="{A53B0C3A-3F88-4793-B931-865B39263DF1}" srcOrd="1" destOrd="0" presId="urn:microsoft.com/office/officeart/2005/8/layout/pyramid4"/>
    <dgm:cxn modelId="{ECD83318-7973-4820-85FA-523EB43B04C4}" type="presParOf" srcId="{64ACC43A-E8C4-4DA6-8EFF-05FFA2E0499E}" destId="{EDD66AB8-9748-4801-B28A-D8875195CBE1}" srcOrd="2" destOrd="0" presId="urn:microsoft.com/office/officeart/2005/8/layout/pyramid4"/>
    <dgm:cxn modelId="{1EEC502C-9FEA-47BC-9F6B-B2C8AF71916C}" type="presParOf" srcId="{64ACC43A-E8C4-4DA6-8EFF-05FFA2E0499E}" destId="{10B28399-0D20-4326-9FD0-096E05D1164B}" srcOrd="3" destOrd="0" presId="urn:microsoft.com/office/officeart/2005/8/layout/pyramid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9CC9F9-3C06-4FCD-8074-2EC0506A6598}">
      <dsp:nvSpPr>
        <dsp:cNvPr id="0" name=""/>
        <dsp:cNvSpPr/>
      </dsp:nvSpPr>
      <dsp:spPr>
        <a:xfrm>
          <a:off x="6998592" y="3561090"/>
          <a:ext cx="91440" cy="380030"/>
        </a:xfrm>
        <a:custGeom>
          <a:avLst/>
          <a:gdLst/>
          <a:ahLst/>
          <a:cxnLst/>
          <a:rect l="0" t="0" r="0" b="0"/>
          <a:pathLst>
            <a:path>
              <a:moveTo>
                <a:pt x="45720" y="0"/>
              </a:moveTo>
              <a:lnTo>
                <a:pt x="45720" y="38003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6A45079-46BE-4AA9-A4CF-31B0A09900A6}">
      <dsp:nvSpPr>
        <dsp:cNvPr id="0" name=""/>
        <dsp:cNvSpPr/>
      </dsp:nvSpPr>
      <dsp:spPr>
        <a:xfrm>
          <a:off x="6245776" y="2351309"/>
          <a:ext cx="798535" cy="380030"/>
        </a:xfrm>
        <a:custGeom>
          <a:avLst/>
          <a:gdLst/>
          <a:ahLst/>
          <a:cxnLst/>
          <a:rect l="0" t="0" r="0" b="0"/>
          <a:pathLst>
            <a:path>
              <a:moveTo>
                <a:pt x="0" y="0"/>
              </a:moveTo>
              <a:lnTo>
                <a:pt x="0" y="258979"/>
              </a:lnTo>
              <a:lnTo>
                <a:pt x="798535" y="258979"/>
              </a:lnTo>
              <a:lnTo>
                <a:pt x="798535" y="38003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D51828F-A27D-4CA6-8390-C7D03D189FF4}">
      <dsp:nvSpPr>
        <dsp:cNvPr id="0" name=""/>
        <dsp:cNvSpPr/>
      </dsp:nvSpPr>
      <dsp:spPr>
        <a:xfrm>
          <a:off x="5401521" y="3561090"/>
          <a:ext cx="91440" cy="380030"/>
        </a:xfrm>
        <a:custGeom>
          <a:avLst/>
          <a:gdLst/>
          <a:ahLst/>
          <a:cxnLst/>
          <a:rect l="0" t="0" r="0" b="0"/>
          <a:pathLst>
            <a:path>
              <a:moveTo>
                <a:pt x="45720" y="0"/>
              </a:moveTo>
              <a:lnTo>
                <a:pt x="45720" y="38003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0AEE2A5-1125-46E9-8964-1476309FAFC1}">
      <dsp:nvSpPr>
        <dsp:cNvPr id="0" name=""/>
        <dsp:cNvSpPr/>
      </dsp:nvSpPr>
      <dsp:spPr>
        <a:xfrm>
          <a:off x="5447241" y="2351309"/>
          <a:ext cx="798535" cy="380030"/>
        </a:xfrm>
        <a:custGeom>
          <a:avLst/>
          <a:gdLst/>
          <a:ahLst/>
          <a:cxnLst/>
          <a:rect l="0" t="0" r="0" b="0"/>
          <a:pathLst>
            <a:path>
              <a:moveTo>
                <a:pt x="798535" y="0"/>
              </a:moveTo>
              <a:lnTo>
                <a:pt x="798535" y="258979"/>
              </a:lnTo>
              <a:lnTo>
                <a:pt x="0" y="258979"/>
              </a:lnTo>
              <a:lnTo>
                <a:pt x="0" y="38003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A750DE3-5D54-4429-9F51-C91D5DA09A81}">
      <dsp:nvSpPr>
        <dsp:cNvPr id="0" name=""/>
        <dsp:cNvSpPr/>
      </dsp:nvSpPr>
      <dsp:spPr>
        <a:xfrm>
          <a:off x="4273389" y="1167117"/>
          <a:ext cx="1972386" cy="354440"/>
        </a:xfrm>
        <a:custGeom>
          <a:avLst/>
          <a:gdLst/>
          <a:ahLst/>
          <a:cxnLst/>
          <a:rect l="0" t="0" r="0" b="0"/>
          <a:pathLst>
            <a:path>
              <a:moveTo>
                <a:pt x="0" y="0"/>
              </a:moveTo>
              <a:lnTo>
                <a:pt x="0" y="233390"/>
              </a:lnTo>
              <a:lnTo>
                <a:pt x="1972386" y="233390"/>
              </a:lnTo>
              <a:lnTo>
                <a:pt x="1972386" y="35444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5808C91-9920-4B53-B254-ECECA319983F}">
      <dsp:nvSpPr>
        <dsp:cNvPr id="0" name=""/>
        <dsp:cNvSpPr/>
      </dsp:nvSpPr>
      <dsp:spPr>
        <a:xfrm>
          <a:off x="3804450" y="3561090"/>
          <a:ext cx="91440" cy="380030"/>
        </a:xfrm>
        <a:custGeom>
          <a:avLst/>
          <a:gdLst/>
          <a:ahLst/>
          <a:cxnLst/>
          <a:rect l="0" t="0" r="0" b="0"/>
          <a:pathLst>
            <a:path>
              <a:moveTo>
                <a:pt x="45720" y="0"/>
              </a:moveTo>
              <a:lnTo>
                <a:pt x="45720" y="38003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111FA77-A1DE-4EEC-BD14-28C1196B0AE6}">
      <dsp:nvSpPr>
        <dsp:cNvPr id="0" name=""/>
        <dsp:cNvSpPr/>
      </dsp:nvSpPr>
      <dsp:spPr>
        <a:xfrm>
          <a:off x="2253099" y="2351309"/>
          <a:ext cx="1597070" cy="380030"/>
        </a:xfrm>
        <a:custGeom>
          <a:avLst/>
          <a:gdLst/>
          <a:ahLst/>
          <a:cxnLst/>
          <a:rect l="0" t="0" r="0" b="0"/>
          <a:pathLst>
            <a:path>
              <a:moveTo>
                <a:pt x="0" y="0"/>
              </a:moveTo>
              <a:lnTo>
                <a:pt x="0" y="258979"/>
              </a:lnTo>
              <a:lnTo>
                <a:pt x="1597070" y="258979"/>
              </a:lnTo>
              <a:lnTo>
                <a:pt x="1597070" y="38003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14B9716-2893-4724-8C49-8A8C3EC6E206}">
      <dsp:nvSpPr>
        <dsp:cNvPr id="0" name=""/>
        <dsp:cNvSpPr/>
      </dsp:nvSpPr>
      <dsp:spPr>
        <a:xfrm>
          <a:off x="2207379" y="3561090"/>
          <a:ext cx="91440" cy="380030"/>
        </a:xfrm>
        <a:custGeom>
          <a:avLst/>
          <a:gdLst/>
          <a:ahLst/>
          <a:cxnLst/>
          <a:rect l="0" t="0" r="0" b="0"/>
          <a:pathLst>
            <a:path>
              <a:moveTo>
                <a:pt x="45720" y="0"/>
              </a:moveTo>
              <a:lnTo>
                <a:pt x="45720" y="38003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7B0126E-A006-4A91-8E4F-A367A5C176AE}">
      <dsp:nvSpPr>
        <dsp:cNvPr id="0" name=""/>
        <dsp:cNvSpPr/>
      </dsp:nvSpPr>
      <dsp:spPr>
        <a:xfrm>
          <a:off x="2207379" y="2351309"/>
          <a:ext cx="91440" cy="380030"/>
        </a:xfrm>
        <a:custGeom>
          <a:avLst/>
          <a:gdLst/>
          <a:ahLst/>
          <a:cxnLst/>
          <a:rect l="0" t="0" r="0" b="0"/>
          <a:pathLst>
            <a:path>
              <a:moveTo>
                <a:pt x="45720" y="0"/>
              </a:moveTo>
              <a:lnTo>
                <a:pt x="45720" y="38003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DF2A058-BEA5-479C-B1AD-1BF8C8235240}">
      <dsp:nvSpPr>
        <dsp:cNvPr id="0" name=""/>
        <dsp:cNvSpPr/>
      </dsp:nvSpPr>
      <dsp:spPr>
        <a:xfrm>
          <a:off x="656028" y="2351309"/>
          <a:ext cx="1597070" cy="380030"/>
        </a:xfrm>
        <a:custGeom>
          <a:avLst/>
          <a:gdLst/>
          <a:ahLst/>
          <a:cxnLst/>
          <a:rect l="0" t="0" r="0" b="0"/>
          <a:pathLst>
            <a:path>
              <a:moveTo>
                <a:pt x="1597070" y="0"/>
              </a:moveTo>
              <a:lnTo>
                <a:pt x="1597070" y="258979"/>
              </a:lnTo>
              <a:lnTo>
                <a:pt x="0" y="258979"/>
              </a:lnTo>
              <a:lnTo>
                <a:pt x="0" y="38003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F2B99A4-1351-40D2-BE4F-39E2858D27FB}">
      <dsp:nvSpPr>
        <dsp:cNvPr id="0" name=""/>
        <dsp:cNvSpPr/>
      </dsp:nvSpPr>
      <dsp:spPr>
        <a:xfrm>
          <a:off x="2253099" y="1167117"/>
          <a:ext cx="2020290" cy="354440"/>
        </a:xfrm>
        <a:custGeom>
          <a:avLst/>
          <a:gdLst/>
          <a:ahLst/>
          <a:cxnLst/>
          <a:rect l="0" t="0" r="0" b="0"/>
          <a:pathLst>
            <a:path>
              <a:moveTo>
                <a:pt x="2020290" y="0"/>
              </a:moveTo>
              <a:lnTo>
                <a:pt x="2020290" y="233390"/>
              </a:lnTo>
              <a:lnTo>
                <a:pt x="0" y="233390"/>
              </a:lnTo>
              <a:lnTo>
                <a:pt x="0" y="35444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5FDB341-ED39-4C05-87F8-533D0E9270CF}">
      <dsp:nvSpPr>
        <dsp:cNvPr id="0" name=""/>
        <dsp:cNvSpPr/>
      </dsp:nvSpPr>
      <dsp:spPr>
        <a:xfrm>
          <a:off x="3620042" y="337366"/>
          <a:ext cx="1306694" cy="82975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ADFA094-CD1A-42A5-AF25-F857DE8628FC}">
      <dsp:nvSpPr>
        <dsp:cNvPr id="0" name=""/>
        <dsp:cNvSpPr/>
      </dsp:nvSpPr>
      <dsp:spPr>
        <a:xfrm>
          <a:off x="3765230" y="475295"/>
          <a:ext cx="1306694" cy="82975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Senior Managing Director</a:t>
          </a:r>
        </a:p>
        <a:p>
          <a:pPr marL="0" lvl="0" indent="0" algn="ctr" defTabSz="488950">
            <a:lnSpc>
              <a:spcPct val="90000"/>
            </a:lnSpc>
            <a:spcBef>
              <a:spcPct val="0"/>
            </a:spcBef>
            <a:spcAft>
              <a:spcPct val="35000"/>
            </a:spcAft>
            <a:buNone/>
          </a:pPr>
          <a:r>
            <a:rPr lang="en-US" sz="1100" kern="1200" dirty="0"/>
            <a:t>(1-Year Anniversary)</a:t>
          </a:r>
        </a:p>
      </dsp:txBody>
      <dsp:txXfrm>
        <a:off x="3789533" y="499598"/>
        <a:ext cx="1258088" cy="781144"/>
      </dsp:txXfrm>
    </dsp:sp>
    <dsp:sp modelId="{849D9C03-1D57-4642-A63C-7FB896349A06}">
      <dsp:nvSpPr>
        <dsp:cNvPr id="0" name=""/>
        <dsp:cNvSpPr/>
      </dsp:nvSpPr>
      <dsp:spPr>
        <a:xfrm>
          <a:off x="1599752" y="1521558"/>
          <a:ext cx="1306694" cy="82975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EAFEF27-8380-4481-9B80-A6950DA227B3}">
      <dsp:nvSpPr>
        <dsp:cNvPr id="0" name=""/>
        <dsp:cNvSpPr/>
      </dsp:nvSpPr>
      <dsp:spPr>
        <a:xfrm>
          <a:off x="1744940" y="1659487"/>
          <a:ext cx="1306694" cy="82975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Managing Director for Talent and Workforce Development (NEW)</a:t>
          </a:r>
        </a:p>
      </dsp:txBody>
      <dsp:txXfrm>
        <a:off x="1769243" y="1683790"/>
        <a:ext cx="1258088" cy="781144"/>
      </dsp:txXfrm>
    </dsp:sp>
    <dsp:sp modelId="{637428CF-26C3-452E-8F4A-04B30349AC92}">
      <dsp:nvSpPr>
        <dsp:cNvPr id="0" name=""/>
        <dsp:cNvSpPr/>
      </dsp:nvSpPr>
      <dsp:spPr>
        <a:xfrm>
          <a:off x="2681" y="2731339"/>
          <a:ext cx="1306694" cy="82975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C3B35F1-8648-486D-8542-F8FF215CF515}">
      <dsp:nvSpPr>
        <dsp:cNvPr id="0" name=""/>
        <dsp:cNvSpPr/>
      </dsp:nvSpPr>
      <dsp:spPr>
        <a:xfrm>
          <a:off x="147869" y="2869268"/>
          <a:ext cx="1306694" cy="82975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Senior Associate Director of Healthcare Programs (NEW)</a:t>
          </a:r>
        </a:p>
      </dsp:txBody>
      <dsp:txXfrm>
        <a:off x="172172" y="2893571"/>
        <a:ext cx="1258088" cy="781144"/>
      </dsp:txXfrm>
    </dsp:sp>
    <dsp:sp modelId="{2E2BBDCD-80C9-47D9-A436-0BA49342A8E4}">
      <dsp:nvSpPr>
        <dsp:cNvPr id="0" name=""/>
        <dsp:cNvSpPr/>
      </dsp:nvSpPr>
      <dsp:spPr>
        <a:xfrm>
          <a:off x="1599752" y="2731339"/>
          <a:ext cx="1306694" cy="82975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E35A4EB-0187-406F-9456-22BC40AA8501}">
      <dsp:nvSpPr>
        <dsp:cNvPr id="0" name=""/>
        <dsp:cNvSpPr/>
      </dsp:nvSpPr>
      <dsp:spPr>
        <a:xfrm>
          <a:off x="1744940" y="2869268"/>
          <a:ext cx="1306694" cy="82975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Director of PBVS (new reporting structure)</a:t>
          </a:r>
        </a:p>
      </dsp:txBody>
      <dsp:txXfrm>
        <a:off x="1769243" y="2893571"/>
        <a:ext cx="1258088" cy="781144"/>
      </dsp:txXfrm>
    </dsp:sp>
    <dsp:sp modelId="{68292547-8752-4BE4-86CC-5D704964D146}">
      <dsp:nvSpPr>
        <dsp:cNvPr id="0" name=""/>
        <dsp:cNvSpPr/>
      </dsp:nvSpPr>
      <dsp:spPr>
        <a:xfrm>
          <a:off x="1599752" y="3941120"/>
          <a:ext cx="1306694" cy="82975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BD08F57-EFD9-4E80-B402-E46903A195EE}">
      <dsp:nvSpPr>
        <dsp:cNvPr id="0" name=""/>
        <dsp:cNvSpPr/>
      </dsp:nvSpPr>
      <dsp:spPr>
        <a:xfrm>
          <a:off x="1744940" y="4079049"/>
          <a:ext cx="1306694" cy="82975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PBVS Team (Program Coordinators)</a:t>
          </a:r>
        </a:p>
      </dsp:txBody>
      <dsp:txXfrm>
        <a:off x="1769243" y="4103352"/>
        <a:ext cx="1258088" cy="781144"/>
      </dsp:txXfrm>
    </dsp:sp>
    <dsp:sp modelId="{7979FD85-40D2-4924-8231-6C29DCD29C7F}">
      <dsp:nvSpPr>
        <dsp:cNvPr id="0" name=""/>
        <dsp:cNvSpPr/>
      </dsp:nvSpPr>
      <dsp:spPr>
        <a:xfrm>
          <a:off x="3196823" y="2731339"/>
          <a:ext cx="1306694" cy="82975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05D0435-B3E8-42F8-AAD8-2ADCBF2F9452}">
      <dsp:nvSpPr>
        <dsp:cNvPr id="0" name=""/>
        <dsp:cNvSpPr/>
      </dsp:nvSpPr>
      <dsp:spPr>
        <a:xfrm>
          <a:off x="3342011" y="2869268"/>
          <a:ext cx="1306694" cy="82975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Senior Associate Director, Early Childhood Programs (Dr. Linda Ruhe Marsh, July 2025)</a:t>
          </a:r>
        </a:p>
      </dsp:txBody>
      <dsp:txXfrm>
        <a:off x="3366314" y="2893571"/>
        <a:ext cx="1258088" cy="781144"/>
      </dsp:txXfrm>
    </dsp:sp>
    <dsp:sp modelId="{25E4AD64-B2AF-49EE-81C3-C8FDD7EA5D65}">
      <dsp:nvSpPr>
        <dsp:cNvPr id="0" name=""/>
        <dsp:cNvSpPr/>
      </dsp:nvSpPr>
      <dsp:spPr>
        <a:xfrm>
          <a:off x="3196823" y="3941120"/>
          <a:ext cx="1306694" cy="82975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998363D-9F20-4606-9F4B-DDD2152F4E5E}">
      <dsp:nvSpPr>
        <dsp:cNvPr id="0" name=""/>
        <dsp:cNvSpPr/>
      </dsp:nvSpPr>
      <dsp:spPr>
        <a:xfrm>
          <a:off x="3342011" y="4079049"/>
          <a:ext cx="1306694" cy="82975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ECACE Team</a:t>
          </a:r>
        </a:p>
      </dsp:txBody>
      <dsp:txXfrm>
        <a:off x="3366314" y="4103352"/>
        <a:ext cx="1258088" cy="781144"/>
      </dsp:txXfrm>
    </dsp:sp>
    <dsp:sp modelId="{8F176D24-572D-4783-A06B-C32E286CB1D2}">
      <dsp:nvSpPr>
        <dsp:cNvPr id="0" name=""/>
        <dsp:cNvSpPr/>
      </dsp:nvSpPr>
      <dsp:spPr>
        <a:xfrm>
          <a:off x="5592429" y="1521558"/>
          <a:ext cx="1306694" cy="82975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3F0DECD-DC48-4670-B0E0-AC38D3646354}">
      <dsp:nvSpPr>
        <dsp:cNvPr id="0" name=""/>
        <dsp:cNvSpPr/>
      </dsp:nvSpPr>
      <dsp:spPr>
        <a:xfrm>
          <a:off x="5737617" y="1659487"/>
          <a:ext cx="1306694" cy="82975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Managing Director for Academic Strategy and Programs (NEW)</a:t>
          </a:r>
        </a:p>
      </dsp:txBody>
      <dsp:txXfrm>
        <a:off x="5761920" y="1683790"/>
        <a:ext cx="1258088" cy="781144"/>
      </dsp:txXfrm>
    </dsp:sp>
    <dsp:sp modelId="{E60C96AE-3D1A-478E-B75A-E819DAD31CD3}">
      <dsp:nvSpPr>
        <dsp:cNvPr id="0" name=""/>
        <dsp:cNvSpPr/>
      </dsp:nvSpPr>
      <dsp:spPr>
        <a:xfrm>
          <a:off x="4793894" y="2731339"/>
          <a:ext cx="1306694" cy="82975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61FFEC4-7C4F-441A-82B9-6B59FA32AD66}">
      <dsp:nvSpPr>
        <dsp:cNvPr id="0" name=""/>
        <dsp:cNvSpPr/>
      </dsp:nvSpPr>
      <dsp:spPr>
        <a:xfrm>
          <a:off x="4939082" y="2869268"/>
          <a:ext cx="1306694" cy="82975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Director of Student Success (NEW)</a:t>
          </a:r>
        </a:p>
      </dsp:txBody>
      <dsp:txXfrm>
        <a:off x="4963385" y="2893571"/>
        <a:ext cx="1258088" cy="781144"/>
      </dsp:txXfrm>
    </dsp:sp>
    <dsp:sp modelId="{EE0D6F63-7ACF-4A5F-823C-7210C282AD1C}">
      <dsp:nvSpPr>
        <dsp:cNvPr id="0" name=""/>
        <dsp:cNvSpPr/>
      </dsp:nvSpPr>
      <dsp:spPr>
        <a:xfrm>
          <a:off x="4793894" y="3941120"/>
          <a:ext cx="1306694" cy="82975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C924A17-247A-4422-9248-31EA66258FED}">
      <dsp:nvSpPr>
        <dsp:cNvPr id="0" name=""/>
        <dsp:cNvSpPr/>
      </dsp:nvSpPr>
      <dsp:spPr>
        <a:xfrm>
          <a:off x="4939082" y="4079049"/>
          <a:ext cx="1306694" cy="82975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Student Success Specialist x 2 (NEW)</a:t>
          </a:r>
        </a:p>
      </dsp:txBody>
      <dsp:txXfrm>
        <a:off x="4963385" y="4103352"/>
        <a:ext cx="1258088" cy="781144"/>
      </dsp:txXfrm>
    </dsp:sp>
    <dsp:sp modelId="{6B4193C1-2EF9-4091-BEE9-237524785372}">
      <dsp:nvSpPr>
        <dsp:cNvPr id="0" name=""/>
        <dsp:cNvSpPr/>
      </dsp:nvSpPr>
      <dsp:spPr>
        <a:xfrm>
          <a:off x="6390964" y="2731339"/>
          <a:ext cx="1306694" cy="82975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C65ED27-FCC9-48E7-B829-8B059F96D971}">
      <dsp:nvSpPr>
        <dsp:cNvPr id="0" name=""/>
        <dsp:cNvSpPr/>
      </dsp:nvSpPr>
      <dsp:spPr>
        <a:xfrm>
          <a:off x="6536153" y="2869268"/>
          <a:ext cx="1306694" cy="82975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Director of Academic Strategy and Quality (New Title, Dr. Onwuameze)</a:t>
          </a:r>
        </a:p>
      </dsp:txBody>
      <dsp:txXfrm>
        <a:off x="6560456" y="2893571"/>
        <a:ext cx="1258088" cy="781144"/>
      </dsp:txXfrm>
    </dsp:sp>
    <dsp:sp modelId="{8B30520C-10D3-4C9F-8084-0565B5780733}">
      <dsp:nvSpPr>
        <dsp:cNvPr id="0" name=""/>
        <dsp:cNvSpPr/>
      </dsp:nvSpPr>
      <dsp:spPr>
        <a:xfrm>
          <a:off x="6390964" y="3941120"/>
          <a:ext cx="1306694" cy="82975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2BCFDAF-D882-4475-B9A9-3EFC6453F8D0}">
      <dsp:nvSpPr>
        <dsp:cNvPr id="0" name=""/>
        <dsp:cNvSpPr/>
      </dsp:nvSpPr>
      <dsp:spPr>
        <a:xfrm>
          <a:off x="6536153" y="4079049"/>
          <a:ext cx="1306694" cy="82975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Academic Strategy and Quality Team (Assistant Directors)</a:t>
          </a:r>
        </a:p>
      </dsp:txBody>
      <dsp:txXfrm>
        <a:off x="6560456" y="4103352"/>
        <a:ext cx="1258088" cy="78114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9A38E9-180D-4141-9E5E-B4130EC388F1}">
      <dsp:nvSpPr>
        <dsp:cNvPr id="0" name=""/>
        <dsp:cNvSpPr/>
      </dsp:nvSpPr>
      <dsp:spPr>
        <a:xfrm>
          <a:off x="1373981" y="0"/>
          <a:ext cx="2432050" cy="2432050"/>
        </a:xfrm>
        <a:prstGeom prst="triangl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Communities of Practice</a:t>
          </a:r>
        </a:p>
      </dsp:txBody>
      <dsp:txXfrm>
        <a:off x="1981994" y="1216025"/>
        <a:ext cx="1216025" cy="1216025"/>
      </dsp:txXfrm>
    </dsp:sp>
    <dsp:sp modelId="{A53B0C3A-3F88-4793-B931-865B39263DF1}">
      <dsp:nvSpPr>
        <dsp:cNvPr id="0" name=""/>
        <dsp:cNvSpPr/>
      </dsp:nvSpPr>
      <dsp:spPr>
        <a:xfrm>
          <a:off x="157956" y="2432050"/>
          <a:ext cx="2432050" cy="2432050"/>
        </a:xfrm>
        <a:prstGeom prst="triangl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Podcast Episodes on Data Use for Equity</a:t>
          </a:r>
        </a:p>
      </dsp:txBody>
      <dsp:txXfrm>
        <a:off x="765969" y="3648075"/>
        <a:ext cx="1216025" cy="1216025"/>
      </dsp:txXfrm>
    </dsp:sp>
    <dsp:sp modelId="{EDD66AB8-9748-4801-B28A-D8875195CBE1}">
      <dsp:nvSpPr>
        <dsp:cNvPr id="0" name=""/>
        <dsp:cNvSpPr/>
      </dsp:nvSpPr>
      <dsp:spPr>
        <a:xfrm rot="10800000">
          <a:off x="1373981" y="2432050"/>
          <a:ext cx="2432050" cy="2432050"/>
        </a:xfrm>
        <a:prstGeom prst="triangl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SUCCESS PROGRAM</a:t>
          </a:r>
        </a:p>
      </dsp:txBody>
      <dsp:txXfrm rot="10800000">
        <a:off x="1981993" y="2432050"/>
        <a:ext cx="1216025" cy="1216025"/>
      </dsp:txXfrm>
    </dsp:sp>
    <dsp:sp modelId="{10B28399-0D20-4326-9FD0-096E05D1164B}">
      <dsp:nvSpPr>
        <dsp:cNvPr id="0" name=""/>
        <dsp:cNvSpPr/>
      </dsp:nvSpPr>
      <dsp:spPr>
        <a:xfrm>
          <a:off x="2590006" y="2432050"/>
          <a:ext cx="2432050" cy="2432050"/>
        </a:xfrm>
        <a:prstGeom prst="triangl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Targeted Technical Assistance</a:t>
          </a:r>
        </a:p>
      </dsp:txBody>
      <dsp:txXfrm>
        <a:off x="3198019" y="3648075"/>
        <a:ext cx="1216025" cy="121602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rot="180" type="triangle"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rot="180" type="triangle" r:blip="">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rot="180" type="triangle" r:blip="">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09C877C-D697-45D2-A866-9BE6A29634A6}" type="datetimeFigureOut">
              <a:rPr lang="en-US" smtClean="0"/>
              <a:t>2/18/26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D06EB24-2260-4525-8123-9A2800093732}" type="slidenum">
              <a:rPr lang="en-US" smtClean="0"/>
              <a:t>‹#›</a:t>
            </a:fld>
            <a:endParaRPr lang="en-US"/>
          </a:p>
        </p:txBody>
      </p:sp>
    </p:spTree>
    <p:extLst>
      <p:ext uri="{BB962C8B-B14F-4D97-AF65-F5344CB8AC3E}">
        <p14:creationId xmlns:p14="http://schemas.microsoft.com/office/powerpoint/2010/main" val="25527317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0F45125-626E-478A-9D58-023E612459DA}" type="datetimeFigureOut">
              <a:rPr lang="en-US" smtClean="0"/>
              <a:t>2/18/26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021671-45A6-4D3D-9B77-8207E84A22CB}" type="slidenum">
              <a:rPr lang="en-US" smtClean="0"/>
              <a:t>‹#›</a:t>
            </a:fld>
            <a:endParaRPr lang="en-US"/>
          </a:p>
        </p:txBody>
      </p:sp>
    </p:spTree>
    <p:extLst>
      <p:ext uri="{BB962C8B-B14F-4D97-AF65-F5344CB8AC3E}">
        <p14:creationId xmlns:p14="http://schemas.microsoft.com/office/powerpoint/2010/main" val="39783538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morning, everyone. I’m Valerie Lynch, Senior Managing Director at IBHE.</a:t>
            </a:r>
            <a:br>
              <a:rPr lang="en-US" dirty="0"/>
            </a:br>
            <a:r>
              <a:rPr lang="en-US" dirty="0"/>
              <a:t>I appreciate the chance to be with you and share updates that directly connect to the work faculty do every day across the state.</a:t>
            </a:r>
            <a:br>
              <a:rPr lang="en-US" dirty="0"/>
            </a:br>
            <a:r>
              <a:rPr lang="en-US" dirty="0"/>
              <a:t>My goal is to keep this high-level but meaningful—and to invite your feedback, especially on the reduced-credit degree exploration and emerging policy topics.</a:t>
            </a:r>
          </a:p>
        </p:txBody>
      </p:sp>
      <p:sp>
        <p:nvSpPr>
          <p:cNvPr id="4" name="Slide Number Placeholder 3"/>
          <p:cNvSpPr>
            <a:spLocks noGrp="1"/>
          </p:cNvSpPr>
          <p:nvPr>
            <p:ph type="sldNum" sz="quarter" idx="5"/>
          </p:nvPr>
        </p:nvSpPr>
        <p:spPr/>
        <p:txBody>
          <a:bodyPr/>
          <a:lstStyle/>
          <a:p>
            <a:fld id="{69021671-45A6-4D3D-9B77-8207E84A22CB}" type="slidenum">
              <a:rPr lang="en-US" smtClean="0"/>
              <a:t>1</a:t>
            </a:fld>
            <a:endParaRPr lang="en-US"/>
          </a:p>
        </p:txBody>
      </p:sp>
    </p:spTree>
    <p:extLst>
      <p:ext uri="{BB962C8B-B14F-4D97-AF65-F5344CB8AC3E}">
        <p14:creationId xmlns:p14="http://schemas.microsoft.com/office/powerpoint/2010/main" val="27598851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“Here’s our roadmap for the next 30 minutes. We’ll start with quick context on IBHE’s new structure, move into academic program and degree innovations, look at equity implementation through the SUCCESS Initiative, touch on workforce and behavioral health efforts, and close with an interactive </a:t>
            </a:r>
            <a:r>
              <a:rPr lang="en-US" i="1" dirty="0"/>
              <a:t>Faculty Pulse Check</a:t>
            </a:r>
            <a:r>
              <a:rPr lang="en-US" dirty="0"/>
              <a:t> on emerging topics.”</a:t>
            </a:r>
          </a:p>
        </p:txBody>
      </p:sp>
      <p:sp>
        <p:nvSpPr>
          <p:cNvPr id="4" name="Slide Number Placeholder 3"/>
          <p:cNvSpPr>
            <a:spLocks noGrp="1"/>
          </p:cNvSpPr>
          <p:nvPr>
            <p:ph type="sldNum" sz="quarter" idx="5"/>
          </p:nvPr>
        </p:nvSpPr>
        <p:spPr/>
        <p:txBody>
          <a:bodyPr/>
          <a:lstStyle/>
          <a:p>
            <a:fld id="{69021671-45A6-4D3D-9B77-8207E84A22CB}" type="slidenum">
              <a:rPr lang="en-US" smtClean="0"/>
              <a:t>2</a:t>
            </a:fld>
            <a:endParaRPr lang="en-US"/>
          </a:p>
        </p:txBody>
      </p:sp>
    </p:spTree>
    <p:extLst>
      <p:ext uri="{BB962C8B-B14F-4D97-AF65-F5344CB8AC3E}">
        <p14:creationId xmlns:p14="http://schemas.microsoft.com/office/powerpoint/2010/main" val="20435331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IBHE’s scope has expanded considerably. My team now integrates </a:t>
            </a:r>
            <a:r>
              <a:rPr lang="en-US" b="1" dirty="0"/>
              <a:t>Academic Program Review</a:t>
            </a:r>
            <a:r>
              <a:rPr lang="en-US" dirty="0"/>
              <a:t>—including Private Business and Vocational Schools—with </a:t>
            </a:r>
            <a:r>
              <a:rPr lang="en-US" b="1" dirty="0"/>
              <a:t>Student and Consumer Protection</a:t>
            </a:r>
            <a:r>
              <a:rPr lang="en-US" dirty="0"/>
              <a:t>, our </a:t>
            </a:r>
            <a:r>
              <a:rPr lang="en-US" b="1" dirty="0"/>
              <a:t>legislative and equity plan work</a:t>
            </a:r>
            <a:r>
              <a:rPr lang="en-US" dirty="0"/>
              <a:t>, and grants spanning </a:t>
            </a:r>
            <a:r>
              <a:rPr lang="en-US" b="1" dirty="0"/>
              <a:t>workforce, academics, student success, and basic needs</a:t>
            </a:r>
            <a:r>
              <a:rPr lang="en-US" dirty="0"/>
              <a:t>.</a:t>
            </a:r>
            <a:br>
              <a:rPr lang="en-US" dirty="0"/>
            </a:br>
            <a:r>
              <a:rPr lang="en-US" dirty="0"/>
              <a:t>We also house the </a:t>
            </a:r>
            <a:r>
              <a:rPr lang="en-US" b="1" dirty="0"/>
              <a:t>Early Childhood Access Consortium for Equity</a:t>
            </a:r>
            <a:r>
              <a:rPr lang="en-US" dirty="0"/>
              <a:t>, </a:t>
            </a:r>
            <a:r>
              <a:rPr lang="en-US" b="1" dirty="0"/>
              <a:t>Behavioral Health Workforce Center</a:t>
            </a:r>
            <a:r>
              <a:rPr lang="en-US" dirty="0"/>
              <a:t>, and </a:t>
            </a:r>
            <a:r>
              <a:rPr lang="en-US" b="1" dirty="0"/>
              <a:t>Illinois Campus Cares Technical Assistance Center</a:t>
            </a:r>
            <a:r>
              <a:rPr lang="en-US" dirty="0"/>
              <a:t> under the </a:t>
            </a:r>
            <a:r>
              <a:rPr lang="en-US" b="1" dirty="0"/>
              <a:t>Mental Health Early Action on Campus Act</a:t>
            </a:r>
            <a:r>
              <a:rPr lang="en-US" dirty="0"/>
              <a:t>.</a:t>
            </a:r>
            <a:br>
              <a:rPr lang="en-US" dirty="0"/>
            </a:br>
            <a:r>
              <a:rPr lang="en-US" dirty="0"/>
              <a:t>The restructuring ensures student-success, academic, and workforce strategies are no longer siloed—they inform one another.”</a:t>
            </a:r>
          </a:p>
        </p:txBody>
      </p:sp>
      <p:sp>
        <p:nvSpPr>
          <p:cNvPr id="4" name="Slide Number Placeholder 3"/>
          <p:cNvSpPr>
            <a:spLocks noGrp="1"/>
          </p:cNvSpPr>
          <p:nvPr>
            <p:ph type="sldNum" sz="quarter" idx="5"/>
          </p:nvPr>
        </p:nvSpPr>
        <p:spPr/>
        <p:txBody>
          <a:bodyPr/>
          <a:lstStyle/>
          <a:p>
            <a:fld id="{69021671-45A6-4D3D-9B77-8207E84A22CB}" type="slidenum">
              <a:rPr lang="en-US" smtClean="0"/>
              <a:t>3</a:t>
            </a:fld>
            <a:endParaRPr lang="en-US"/>
          </a:p>
        </p:txBody>
      </p:sp>
    </p:spTree>
    <p:extLst>
      <p:ext uri="{BB962C8B-B14F-4D97-AF65-F5344CB8AC3E}">
        <p14:creationId xmlns:p14="http://schemas.microsoft.com/office/powerpoint/2010/main" val="42868066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APEER—our Academic Program Evaluation and Efficiency Report—was updated this spring when the Board of Higher Education Act was amended.</a:t>
            </a:r>
            <a:br>
              <a:rPr lang="en-US" dirty="0"/>
            </a:br>
            <a:r>
              <a:rPr lang="en-US" dirty="0"/>
              <a:t>The Act now requires IBHE each year to identify programs showing </a:t>
            </a:r>
            <a:r>
              <a:rPr lang="en-US" i="1" dirty="0"/>
              <a:t>indicators of low performance</a:t>
            </a:r>
            <a:r>
              <a:rPr lang="en-US" dirty="0"/>
              <a:t> and share those lists with universities for review.</a:t>
            </a:r>
            <a:br>
              <a:rPr lang="en-US" dirty="0"/>
            </a:br>
            <a:r>
              <a:rPr lang="en-US" dirty="0"/>
              <a:t>What’s new: a </a:t>
            </a:r>
            <a:r>
              <a:rPr lang="en-US" b="1" dirty="0"/>
              <a:t>March submission date</a:t>
            </a:r>
            <a:r>
              <a:rPr lang="en-US" dirty="0"/>
              <a:t>, a </a:t>
            </a:r>
            <a:r>
              <a:rPr lang="en-US" b="1" dirty="0"/>
              <a:t>standardized rubric</a:t>
            </a:r>
            <a:r>
              <a:rPr lang="en-US" dirty="0"/>
              <a:t>, and </a:t>
            </a:r>
            <a:r>
              <a:rPr lang="en-US" b="1" dirty="0"/>
              <a:t>IBHE-generated datasets</a:t>
            </a:r>
            <a:r>
              <a:rPr lang="en-US" dirty="0"/>
              <a:t> sent to all universities for verification.</a:t>
            </a:r>
            <a:br>
              <a:rPr lang="en-US" dirty="0"/>
            </a:br>
            <a:r>
              <a:rPr lang="en-US" dirty="0"/>
              <a:t>Institutions then respond to IBHE on actions—review, consolidation, or justification—and IBHE submits an annual statewide summary of the program portfolio.</a:t>
            </a:r>
            <a:br>
              <a:rPr lang="en-US" dirty="0"/>
            </a:br>
            <a:r>
              <a:rPr lang="en-US" dirty="0"/>
              <a:t>We’ve been meeting with academic leaders across campuses to ensure transparency and consistency</a:t>
            </a:r>
          </a:p>
        </p:txBody>
      </p:sp>
      <p:sp>
        <p:nvSpPr>
          <p:cNvPr id="4" name="Slide Number Placeholder 3"/>
          <p:cNvSpPr>
            <a:spLocks noGrp="1"/>
          </p:cNvSpPr>
          <p:nvPr>
            <p:ph type="sldNum" sz="quarter" idx="5"/>
          </p:nvPr>
        </p:nvSpPr>
        <p:spPr/>
        <p:txBody>
          <a:bodyPr/>
          <a:lstStyle/>
          <a:p>
            <a:fld id="{69021671-45A6-4D3D-9B77-8207E84A22CB}" type="slidenum">
              <a:rPr lang="en-US" smtClean="0"/>
              <a:t>4</a:t>
            </a:fld>
            <a:endParaRPr lang="en-US"/>
          </a:p>
        </p:txBody>
      </p:sp>
    </p:spTree>
    <p:extLst>
      <p:ext uri="{BB962C8B-B14F-4D97-AF65-F5344CB8AC3E}">
        <p14:creationId xmlns:p14="http://schemas.microsoft.com/office/powerpoint/2010/main" val="30112221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Here’s a topic getting a lot of national attention. States like </a:t>
            </a:r>
            <a:r>
              <a:rPr lang="en-US" b="1" dirty="0"/>
              <a:t>Kansas, Utah, and Florida</a:t>
            </a:r>
            <a:r>
              <a:rPr lang="en-US" dirty="0"/>
              <a:t> are piloting bachelor’s degrees requiring </a:t>
            </a:r>
            <a:r>
              <a:rPr lang="en-US" b="1" dirty="0"/>
              <a:t>90 to 108 credits</a:t>
            </a:r>
            <a:r>
              <a:rPr lang="en-US" dirty="0"/>
              <a:t> instead of 120—to improve affordability and speed to completion while maintaining quality.</a:t>
            </a:r>
            <a:br>
              <a:rPr lang="en-US" dirty="0"/>
            </a:br>
            <a:r>
              <a:rPr lang="en-US" b="1" dirty="0"/>
              <a:t>Illinois rule 23 Ill. Adm. Code 1030.30(d)</a:t>
            </a:r>
            <a:r>
              <a:rPr lang="en-US" dirty="0"/>
              <a:t> currently mandates that </a:t>
            </a:r>
            <a:r>
              <a:rPr lang="en-US" i="1" dirty="0"/>
              <a:t>baccalaureate programs include at least 120 semester credit hours</a:t>
            </a:r>
            <a:r>
              <a:rPr lang="en-US" dirty="0"/>
              <a:t> (or the quarter-hour equivalent).</a:t>
            </a:r>
            <a:br>
              <a:rPr lang="en-US" dirty="0"/>
            </a:br>
            <a:r>
              <a:rPr lang="en-US" dirty="0"/>
              <a:t>IBHE is in the </a:t>
            </a:r>
            <a:r>
              <a:rPr lang="en-US" b="1" dirty="0"/>
              <a:t>early research phase</a:t>
            </a:r>
            <a:r>
              <a:rPr lang="en-US" dirty="0"/>
              <a:t>—we’re not proposing any change—but we’re studying models, accreditor reactions, and potential implications for Illinois.</a:t>
            </a:r>
            <a:br>
              <a:rPr lang="en-US" dirty="0"/>
            </a:br>
            <a:r>
              <a:rPr lang="en-US" dirty="0"/>
              <a:t>We anticipate possibly </a:t>
            </a:r>
            <a:r>
              <a:rPr lang="en-US" b="1" dirty="0"/>
              <a:t>forming a cross-sector work group</a:t>
            </a:r>
            <a:r>
              <a:rPr lang="en-US" dirty="0"/>
              <a:t> through the Academic Leadership Group to examine feasibility, benefits, and risks.</a:t>
            </a:r>
            <a:br>
              <a:rPr lang="en-US" dirty="0"/>
            </a:br>
            <a:r>
              <a:rPr lang="en-US" dirty="0"/>
              <a:t>We want to ensure any exploration keeps </a:t>
            </a:r>
            <a:r>
              <a:rPr lang="en-US" b="1" dirty="0"/>
              <a:t>academic quality, faculty governance, and student learning outcomes</a:t>
            </a:r>
            <a:r>
              <a:rPr lang="en-US" dirty="0"/>
              <a:t> central.</a:t>
            </a:r>
          </a:p>
          <a:p>
            <a:endParaRPr lang="en-US" dirty="0"/>
          </a:p>
          <a:p>
            <a:r>
              <a:rPr lang="en-US" dirty="0"/>
              <a:t>If IBHE convened that work group, what’s the </a:t>
            </a:r>
            <a:r>
              <a:rPr lang="en-US" i="1" dirty="0"/>
              <a:t>first question</a:t>
            </a:r>
            <a:r>
              <a:rPr lang="en-US" dirty="0"/>
              <a:t> you think we should ask?</a:t>
            </a:r>
            <a:br>
              <a:rPr lang="en-US" dirty="0"/>
            </a:br>
            <a:r>
              <a:rPr lang="en-US" dirty="0"/>
              <a:t>Take a moment to reflect—or call out one or two.</a:t>
            </a:r>
          </a:p>
        </p:txBody>
      </p:sp>
      <p:sp>
        <p:nvSpPr>
          <p:cNvPr id="4" name="Slide Number Placeholder 3"/>
          <p:cNvSpPr>
            <a:spLocks noGrp="1"/>
          </p:cNvSpPr>
          <p:nvPr>
            <p:ph type="sldNum" sz="quarter" idx="5"/>
          </p:nvPr>
        </p:nvSpPr>
        <p:spPr/>
        <p:txBody>
          <a:bodyPr/>
          <a:lstStyle/>
          <a:p>
            <a:fld id="{69021671-45A6-4D3D-9B77-8207E84A22CB}" type="slidenum">
              <a:rPr lang="en-US" smtClean="0"/>
              <a:t>5</a:t>
            </a:fld>
            <a:endParaRPr lang="en-US"/>
          </a:p>
        </p:txBody>
      </p:sp>
    </p:spTree>
    <p:extLst>
      <p:ext uri="{BB962C8B-B14F-4D97-AF65-F5344CB8AC3E}">
        <p14:creationId xmlns:p14="http://schemas.microsoft.com/office/powerpoint/2010/main" val="23989035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Today actually marks the </a:t>
            </a:r>
            <a:r>
              <a:rPr lang="en-US" b="1" dirty="0"/>
              <a:t>launch</a:t>
            </a:r>
            <a:r>
              <a:rPr lang="en-US" dirty="0"/>
              <a:t> of the </a:t>
            </a:r>
            <a:r>
              <a:rPr lang="en-US" i="1" dirty="0"/>
              <a:t>SUCCESS</a:t>
            </a:r>
            <a:r>
              <a:rPr lang="en-US" dirty="0"/>
              <a:t> Program—our statewide strategy to accelerate implementation of institutional equity plans.</a:t>
            </a:r>
            <a:br>
              <a:rPr lang="en-US" dirty="0"/>
            </a:br>
            <a:r>
              <a:rPr lang="en-US" dirty="0"/>
              <a:t>It gives every institution three structured opportunities for collective learning and support:</a:t>
            </a:r>
            <a:br>
              <a:rPr lang="en-US" dirty="0"/>
            </a:br>
            <a:r>
              <a:rPr lang="en-US" dirty="0"/>
              <a:t>• </a:t>
            </a:r>
            <a:r>
              <a:rPr lang="en-US" b="1" dirty="0"/>
              <a:t>Communities of Practice</a:t>
            </a:r>
            <a:r>
              <a:rPr lang="en-US" dirty="0"/>
              <a:t> on Holistic Advising / First-Year Experience, Basic Needs Support, and Reducing DFW Rates.</a:t>
            </a:r>
            <a:br>
              <a:rPr lang="en-US" dirty="0"/>
            </a:br>
            <a:r>
              <a:rPr lang="en-US" dirty="0"/>
              <a:t>• </a:t>
            </a:r>
            <a:r>
              <a:rPr lang="en-US" b="1" dirty="0"/>
              <a:t>Knowledge Sessions</a:t>
            </a:r>
            <a:r>
              <a:rPr lang="en-US" dirty="0"/>
              <a:t> and targeted technical assistance.</a:t>
            </a:r>
            <a:br>
              <a:rPr lang="en-US" dirty="0"/>
            </a:br>
            <a:r>
              <a:rPr lang="en-US" dirty="0"/>
              <a:t>Institutions will submit an </a:t>
            </a:r>
            <a:r>
              <a:rPr lang="en-US" b="1" dirty="0"/>
              <a:t>update in May 2026</a:t>
            </a:r>
            <a:r>
              <a:rPr lang="en-US" dirty="0"/>
              <a:t> on how they’ve implemented their existing equity plans—no new plans required, just progress.</a:t>
            </a:r>
            <a:br>
              <a:rPr lang="en-US" dirty="0"/>
            </a:br>
            <a:r>
              <a:rPr lang="en-US" dirty="0"/>
              <a:t>The goal is to move from compliance to continuous improvement.</a:t>
            </a:r>
          </a:p>
        </p:txBody>
      </p:sp>
      <p:sp>
        <p:nvSpPr>
          <p:cNvPr id="4" name="Slide Number Placeholder 3"/>
          <p:cNvSpPr>
            <a:spLocks noGrp="1"/>
          </p:cNvSpPr>
          <p:nvPr>
            <p:ph type="sldNum" sz="quarter" idx="5"/>
          </p:nvPr>
        </p:nvSpPr>
        <p:spPr/>
        <p:txBody>
          <a:bodyPr/>
          <a:lstStyle/>
          <a:p>
            <a:fld id="{69021671-45A6-4D3D-9B77-8207E84A22CB}" type="slidenum">
              <a:rPr lang="en-US" smtClean="0"/>
              <a:t>6</a:t>
            </a:fld>
            <a:endParaRPr lang="en-US"/>
          </a:p>
        </p:txBody>
      </p:sp>
    </p:spTree>
    <p:extLst>
      <p:ext uri="{BB962C8B-B14F-4D97-AF65-F5344CB8AC3E}">
        <p14:creationId xmlns:p14="http://schemas.microsoft.com/office/powerpoint/2010/main" val="30428310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Three interconnected initiatives are driving workforce development right now:</a:t>
            </a:r>
            <a:br>
              <a:rPr lang="en-US" dirty="0"/>
            </a:br>
            <a:r>
              <a:rPr lang="en-US" b="1" dirty="0"/>
              <a:t>1. Behavioral Health Workforce Education Center (BHWEC)</a:t>
            </a:r>
            <a:r>
              <a:rPr lang="en-US" dirty="0"/>
              <a:t> — expanding training to address mental-health professional shortages; many opportunities exist for faculty to supervise clinical placements and revise curricula.</a:t>
            </a:r>
            <a:br>
              <a:rPr lang="en-US" dirty="0"/>
            </a:br>
            <a:r>
              <a:rPr lang="en-US" b="1" dirty="0"/>
              <a:t>2. Early Childhood Access Consortium for Equity (ECACE)</a:t>
            </a:r>
            <a:r>
              <a:rPr lang="en-US" dirty="0"/>
              <a:t> — continuing to strengthen transfer pipelines and flexible credentialing for the early-childhood workforce.</a:t>
            </a:r>
            <a:br>
              <a:rPr lang="en-US" dirty="0"/>
            </a:br>
            <a:r>
              <a:rPr lang="en-US" b="1" dirty="0"/>
              <a:t>3. Mental Health Early Action on Campus Act (MHEAC)</a:t>
            </a:r>
            <a:r>
              <a:rPr lang="en-US" dirty="0"/>
              <a:t> — in partnership with the ICC Technical Assistance Center, we’re developing peer-support and trauma-informed toolkits for FY26.</a:t>
            </a:r>
            <a:br>
              <a:rPr lang="en-US" dirty="0"/>
            </a:br>
            <a:r>
              <a:rPr lang="en-US" dirty="0"/>
              <a:t>These efforts demonstrate how academic expertise directly informs statewide workforce pipelines.”</a:t>
            </a:r>
          </a:p>
        </p:txBody>
      </p:sp>
      <p:sp>
        <p:nvSpPr>
          <p:cNvPr id="4" name="Slide Number Placeholder 3"/>
          <p:cNvSpPr>
            <a:spLocks noGrp="1"/>
          </p:cNvSpPr>
          <p:nvPr>
            <p:ph type="sldNum" sz="quarter" idx="5"/>
          </p:nvPr>
        </p:nvSpPr>
        <p:spPr/>
        <p:txBody>
          <a:bodyPr/>
          <a:lstStyle/>
          <a:p>
            <a:fld id="{69021671-45A6-4D3D-9B77-8207E84A22CB}" type="slidenum">
              <a:rPr lang="en-US" smtClean="0"/>
              <a:t>7</a:t>
            </a:fld>
            <a:endParaRPr lang="en-US"/>
          </a:p>
        </p:txBody>
      </p:sp>
    </p:spTree>
    <p:extLst>
      <p:ext uri="{BB962C8B-B14F-4D97-AF65-F5344CB8AC3E}">
        <p14:creationId xmlns:p14="http://schemas.microsoft.com/office/powerpoint/2010/main" val="13180424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Faculty Advisory Council’s statutory role is to advise IBHE on policy affecting instruction, research, and service. Your quick input today helps shape where we focus that advisory energy next.</a:t>
            </a:r>
          </a:p>
          <a:p>
            <a:endParaRPr lang="en-US" dirty="0"/>
          </a:p>
          <a:p>
            <a:r>
              <a:rPr lang="en-US" dirty="0"/>
              <a:t>“Rather than a long policy download, let’s do a quick </a:t>
            </a:r>
            <a:r>
              <a:rPr lang="en-US" i="1" dirty="0"/>
              <a:t>Faculty Pulse Check.</a:t>
            </a:r>
            <a:br>
              <a:rPr lang="en-US" dirty="0"/>
            </a:br>
            <a:r>
              <a:rPr lang="en-US" dirty="0"/>
              <a:t>On the screen are three emerging areas shaping the higher-ed landscape:</a:t>
            </a:r>
            <a:br>
              <a:rPr lang="en-US" dirty="0"/>
            </a:br>
            <a:r>
              <a:rPr lang="en-US" dirty="0"/>
              <a:t>1️⃣ </a:t>
            </a:r>
            <a:r>
              <a:rPr lang="en-US" b="1" dirty="0"/>
              <a:t>Community College Baccalaureate legislation (HB 3717)</a:t>
            </a:r>
            <a:r>
              <a:rPr lang="en-US" dirty="0"/>
              <a:t> – study underway.</a:t>
            </a:r>
            <a:br>
              <a:rPr lang="en-US" dirty="0"/>
            </a:br>
            <a:r>
              <a:rPr lang="en-US" dirty="0"/>
              <a:t>2️⃣ </a:t>
            </a:r>
            <a:r>
              <a:rPr lang="en-US" b="1" dirty="0"/>
              <a:t>Reduced-Credit Bachelor’s Degrees</a:t>
            </a:r>
            <a:r>
              <a:rPr lang="en-US" dirty="0"/>
              <a:t> – early research phase.</a:t>
            </a:r>
            <a:br>
              <a:rPr lang="en-US" dirty="0"/>
            </a:br>
            <a:r>
              <a:rPr lang="en-US" dirty="0"/>
              <a:t>3️⃣ </a:t>
            </a:r>
            <a:r>
              <a:rPr lang="en-US" b="1" dirty="0"/>
              <a:t>Federal Accreditation Reform</a:t>
            </a:r>
            <a:r>
              <a:rPr lang="en-US" dirty="0"/>
              <a:t> – shifting toward outcome-based metrics and reevaluating DEI requirements.</a:t>
            </a:r>
            <a:br>
              <a:rPr lang="en-US" dirty="0"/>
            </a:br>
            <a:r>
              <a:rPr lang="en-US" dirty="0"/>
              <a:t>I’d love to know: </a:t>
            </a:r>
            <a:r>
              <a:rPr lang="en-US" i="1" dirty="0"/>
              <a:t>Which area deserves the most faculty engagement in the coming year?</a:t>
            </a:r>
            <a:br>
              <a:rPr lang="en-US" dirty="0"/>
            </a:br>
            <a:r>
              <a:rPr lang="en-US" dirty="0"/>
              <a:t>Raise a hand or call out A, B, or C.”</a:t>
            </a:r>
          </a:p>
          <a:p>
            <a:r>
              <a:rPr lang="en-US" b="1" dirty="0"/>
              <a:t>After the quick vote:</a:t>
            </a:r>
            <a:endParaRPr lang="en-US" dirty="0"/>
          </a:p>
          <a:p>
            <a:r>
              <a:rPr lang="en-US" dirty="0"/>
              <a:t>“Great — it looks like ___ rose to the top.</a:t>
            </a:r>
            <a:br>
              <a:rPr lang="en-US" dirty="0"/>
            </a:br>
            <a:r>
              <a:rPr lang="en-US" dirty="0"/>
              <a:t>As a reminder, under </a:t>
            </a:r>
            <a:r>
              <a:rPr lang="en-US" b="1" dirty="0"/>
              <a:t>2 Ill. Adm. Code 5050</a:t>
            </a:r>
            <a:r>
              <a:rPr lang="en-US" dirty="0"/>
              <a:t>, the Faculty Advisory Council is one of IBHE’s standing advisory committees. Your insight here truly shapes how we prioritize policy research and future working groups.”</a:t>
            </a:r>
          </a:p>
          <a:p>
            <a:endParaRPr lang="en-US" dirty="0"/>
          </a:p>
        </p:txBody>
      </p:sp>
      <p:sp>
        <p:nvSpPr>
          <p:cNvPr id="4" name="Slide Number Placeholder 3"/>
          <p:cNvSpPr>
            <a:spLocks noGrp="1"/>
          </p:cNvSpPr>
          <p:nvPr>
            <p:ph type="sldNum" sz="quarter" idx="5"/>
          </p:nvPr>
        </p:nvSpPr>
        <p:spPr/>
        <p:txBody>
          <a:bodyPr/>
          <a:lstStyle/>
          <a:p>
            <a:fld id="{69021671-45A6-4D3D-9B77-8207E84A22CB}" type="slidenum">
              <a:rPr lang="en-US" smtClean="0"/>
              <a:t>8</a:t>
            </a:fld>
            <a:endParaRPr lang="en-US"/>
          </a:p>
        </p:txBody>
      </p:sp>
    </p:spTree>
    <p:extLst>
      <p:ext uri="{BB962C8B-B14F-4D97-AF65-F5344CB8AC3E}">
        <p14:creationId xmlns:p14="http://schemas.microsoft.com/office/powerpoint/2010/main" val="39943862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That wraps the formal update.</a:t>
            </a:r>
            <a:br>
              <a:rPr lang="en-US" dirty="0"/>
            </a:br>
            <a:r>
              <a:rPr lang="en-US" dirty="0"/>
              <a:t>I want to thank you for your partnership and for bringing the faculty voice into every statewide discussion—from program design to student support to policy reform.</a:t>
            </a:r>
            <a:br>
              <a:rPr lang="en-US" dirty="0"/>
            </a:br>
            <a:r>
              <a:rPr lang="en-US" dirty="0"/>
              <a:t>My contact information is here; please reach out if you want to share follow-up ideas or nominate colleagues for future working groups.</a:t>
            </a:r>
          </a:p>
        </p:txBody>
      </p:sp>
      <p:sp>
        <p:nvSpPr>
          <p:cNvPr id="4" name="Slide Number Placeholder 3"/>
          <p:cNvSpPr>
            <a:spLocks noGrp="1"/>
          </p:cNvSpPr>
          <p:nvPr>
            <p:ph type="sldNum" sz="quarter" idx="5"/>
          </p:nvPr>
        </p:nvSpPr>
        <p:spPr/>
        <p:txBody>
          <a:bodyPr/>
          <a:lstStyle/>
          <a:p>
            <a:fld id="{69021671-45A6-4D3D-9B77-8207E84A22CB}" type="slidenum">
              <a:rPr lang="en-US" smtClean="0"/>
              <a:t>9</a:t>
            </a:fld>
            <a:endParaRPr lang="en-US"/>
          </a:p>
        </p:txBody>
      </p:sp>
    </p:spTree>
    <p:extLst>
      <p:ext uri="{BB962C8B-B14F-4D97-AF65-F5344CB8AC3E}">
        <p14:creationId xmlns:p14="http://schemas.microsoft.com/office/powerpoint/2010/main" val="109432435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ADE9C6D-452F-4BD9-80D1-183D7972F221}"/>
              </a:ext>
            </a:extLst>
          </p:cNvPr>
          <p:cNvSpPr/>
          <p:nvPr userDrawn="1"/>
        </p:nvSpPr>
        <p:spPr>
          <a:xfrm>
            <a:off x="1" y="1800530"/>
            <a:ext cx="12191999" cy="2284876"/>
          </a:xfrm>
          <a:prstGeom prst="rect">
            <a:avLst/>
          </a:prstGeom>
          <a:solidFill>
            <a:srgbClr val="FFFFFF">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solidFill>
                  <a:srgbClr val="136A91"/>
                </a:solidFill>
                <a:latin typeface="Tw Cen MT" panose="020B0602020104020603" pitchFamily="34" charset="0"/>
              </a:rPr>
              <a:t>&lt;Title&gt;</a:t>
            </a:r>
          </a:p>
          <a:p>
            <a:pPr algn="ctr"/>
            <a:endParaRPr lang="en-US" sz="2000" b="1" dirty="0">
              <a:solidFill>
                <a:srgbClr val="136A91"/>
              </a:solidFill>
              <a:latin typeface="Tw Cen MT" panose="020B0602020104020603" pitchFamily="34" charset="0"/>
            </a:endParaRPr>
          </a:p>
          <a:p>
            <a:pPr algn="ctr"/>
            <a:r>
              <a:rPr lang="en-US" sz="2800" b="1" dirty="0">
                <a:solidFill>
                  <a:srgbClr val="136A91"/>
                </a:solidFill>
                <a:latin typeface="Tw Cen MT" panose="020B0602020104020603" pitchFamily="34" charset="0"/>
              </a:rPr>
              <a:t>&lt;Name&gt; | &lt;Date&gt;</a:t>
            </a:r>
          </a:p>
        </p:txBody>
      </p:sp>
      <p:cxnSp>
        <p:nvCxnSpPr>
          <p:cNvPr id="5" name="Straight Connector 4">
            <a:extLst>
              <a:ext uri="{FF2B5EF4-FFF2-40B4-BE49-F238E27FC236}">
                <a16:creationId xmlns:a16="http://schemas.microsoft.com/office/drawing/2014/main" id="{C9D64158-11A7-4762-86A1-8664CB0942EC}"/>
              </a:ext>
            </a:extLst>
          </p:cNvPr>
          <p:cNvCxnSpPr/>
          <p:nvPr userDrawn="1"/>
        </p:nvCxnSpPr>
        <p:spPr>
          <a:xfrm>
            <a:off x="3048" y="1671603"/>
            <a:ext cx="12188952" cy="0"/>
          </a:xfrm>
          <a:prstGeom prst="line">
            <a:avLst/>
          </a:prstGeom>
          <a:ln w="38100">
            <a:solidFill>
              <a:srgbClr val="FFFFFF">
                <a:alpha val="75000"/>
              </a:srgbClr>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F50DD4F7-228B-4433-A691-CDB32BF5EBFD}"/>
              </a:ext>
            </a:extLst>
          </p:cNvPr>
          <p:cNvCxnSpPr/>
          <p:nvPr userDrawn="1"/>
        </p:nvCxnSpPr>
        <p:spPr>
          <a:xfrm>
            <a:off x="3048" y="4214333"/>
            <a:ext cx="12188952" cy="0"/>
          </a:xfrm>
          <a:prstGeom prst="line">
            <a:avLst/>
          </a:prstGeom>
          <a:ln w="38100">
            <a:solidFill>
              <a:srgbClr val="FFFFFF">
                <a:alpha val="75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28947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9">
            <a:extLst>
              <a:ext uri="{FF2B5EF4-FFF2-40B4-BE49-F238E27FC236}">
                <a16:creationId xmlns:a16="http://schemas.microsoft.com/office/drawing/2014/main" id="{C94FFA1C-2849-AF08-112F-E0961202DE62}"/>
              </a:ext>
            </a:extLst>
          </p:cNvPr>
          <p:cNvSpPr>
            <a:spLocks noGrp="1"/>
          </p:cNvSpPr>
          <p:nvPr>
            <p:ph type="title"/>
          </p:nvPr>
        </p:nvSpPr>
        <p:spPr>
          <a:xfrm>
            <a:off x="1165746" y="320675"/>
            <a:ext cx="10515600" cy="744037"/>
          </a:xfrm>
          <a:prstGeom prst="rect">
            <a:avLst/>
          </a:prstGeom>
        </p:spPr>
        <p:txBody>
          <a:bodyPr anchor="ctr" anchorCtr="0">
            <a:normAutofit/>
          </a:bodyPr>
          <a:lstStyle>
            <a:lvl1pPr>
              <a:defRPr b="1">
                <a:solidFill>
                  <a:srgbClr val="136A91"/>
                </a:solidFill>
              </a:defRPr>
            </a:lvl1pPr>
          </a:lstStyle>
          <a:p>
            <a:pPr algn="l"/>
            <a:r>
              <a:rPr lang="en-US" sz="2800">
                <a:solidFill>
                  <a:srgbClr val="136A91"/>
                </a:solidFill>
              </a:rPr>
              <a:t>Click to edit Master title style</a:t>
            </a:r>
            <a:endParaRPr lang="en-US" sz="2800" dirty="0">
              <a:solidFill>
                <a:srgbClr val="136A91"/>
              </a:solidFill>
            </a:endParaRPr>
          </a:p>
        </p:txBody>
      </p:sp>
      <p:sp>
        <p:nvSpPr>
          <p:cNvPr id="5" name="Slide Number Placeholder 3">
            <a:extLst>
              <a:ext uri="{FF2B5EF4-FFF2-40B4-BE49-F238E27FC236}">
                <a16:creationId xmlns:a16="http://schemas.microsoft.com/office/drawing/2014/main" id="{38133477-AA61-5B60-9668-60B5DE8A5494}"/>
              </a:ext>
            </a:extLst>
          </p:cNvPr>
          <p:cNvSpPr>
            <a:spLocks noGrp="1"/>
          </p:cNvSpPr>
          <p:nvPr>
            <p:ph type="sldNum" sz="quarter" idx="12"/>
          </p:nvPr>
        </p:nvSpPr>
        <p:spPr>
          <a:xfrm>
            <a:off x="10291155" y="6356351"/>
            <a:ext cx="1687485" cy="343708"/>
          </a:xfrm>
          <a:prstGeom prst="rect">
            <a:avLst/>
          </a:prstGeom>
        </p:spPr>
        <p:txBody>
          <a:bodyPr/>
          <a:lstStyle>
            <a:lvl1pPr algn="r">
              <a:defRPr/>
            </a:lvl1pPr>
          </a:lstStyle>
          <a:p>
            <a:fld id="{DA3191F6-569B-43B6-BFE8-E208C1B6C7B8}" type="slidenum">
              <a:rPr lang="en-US" smtClean="0"/>
              <a:pPr/>
              <a:t>‹#›</a:t>
            </a:fld>
            <a:endParaRPr lang="en-US" dirty="0"/>
          </a:p>
        </p:txBody>
      </p:sp>
      <p:sp>
        <p:nvSpPr>
          <p:cNvPr id="7" name="Content Placeholder 30">
            <a:extLst>
              <a:ext uri="{FF2B5EF4-FFF2-40B4-BE49-F238E27FC236}">
                <a16:creationId xmlns:a16="http://schemas.microsoft.com/office/drawing/2014/main" id="{1ABE8036-9595-C81A-C203-16FB729DE0A3}"/>
              </a:ext>
            </a:extLst>
          </p:cNvPr>
          <p:cNvSpPr>
            <a:spLocks noGrp="1"/>
          </p:cNvSpPr>
          <p:nvPr>
            <p:ph idx="1"/>
          </p:nvPr>
        </p:nvSpPr>
        <p:spPr>
          <a:xfrm>
            <a:off x="1164609" y="1316736"/>
            <a:ext cx="10515600" cy="4864608"/>
          </a:xfrm>
          <a:prstGeom prst="rect">
            <a:avLst/>
          </a:prstGeom>
        </p:spPr>
        <p:txBody>
          <a:bodyPr/>
          <a:lstStyle>
            <a:lvl1pPr>
              <a:defRPr sz="2400"/>
            </a:lvl1pPr>
          </a:lstStyle>
          <a:p>
            <a:pPr lvl="0"/>
            <a:r>
              <a:rPr lang="en-US"/>
              <a:t>Click to edit Master text styles</a:t>
            </a:r>
          </a:p>
        </p:txBody>
      </p:sp>
    </p:spTree>
    <p:extLst>
      <p:ext uri="{BB962C8B-B14F-4D97-AF65-F5344CB8AC3E}">
        <p14:creationId xmlns:p14="http://schemas.microsoft.com/office/powerpoint/2010/main" val="2845796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3DF7ABD1-D813-46B1-AAC5-434BF3C81300}"/>
              </a:ext>
            </a:extLst>
          </p:cNvPr>
          <p:cNvSpPr>
            <a:spLocks noGrp="1"/>
          </p:cNvSpPr>
          <p:nvPr>
            <p:ph type="title"/>
          </p:nvPr>
        </p:nvSpPr>
        <p:spPr>
          <a:xfrm>
            <a:off x="1165746" y="320675"/>
            <a:ext cx="10515600" cy="740664"/>
          </a:xfrm>
          <a:prstGeom prst="rect">
            <a:avLst/>
          </a:prstGeom>
        </p:spPr>
        <p:txBody>
          <a:bodyPr anchor="ctr" anchorCtr="0">
            <a:noAutofit/>
          </a:bodyPr>
          <a:lstStyle>
            <a:lvl1pPr algn="l">
              <a:defRPr sz="2800" b="1">
                <a:solidFill>
                  <a:srgbClr val="136A91"/>
                </a:solidFill>
                <a:latin typeface="Tw Cen MT" panose="020B0602020104020603" pitchFamily="34" charset="0"/>
              </a:defRPr>
            </a:lvl1pPr>
          </a:lstStyle>
          <a:p>
            <a:r>
              <a:rPr lang="en-US"/>
              <a:t>Click to edit Master title style</a:t>
            </a:r>
            <a:endParaRPr lang="en-US" dirty="0"/>
          </a:p>
        </p:txBody>
      </p:sp>
      <p:sp>
        <p:nvSpPr>
          <p:cNvPr id="9" name="Content Placeholder 2">
            <a:extLst>
              <a:ext uri="{FF2B5EF4-FFF2-40B4-BE49-F238E27FC236}">
                <a16:creationId xmlns:a16="http://schemas.microsoft.com/office/drawing/2014/main" id="{584E9892-58EF-43A0-8763-F85BDA661A45}"/>
              </a:ext>
            </a:extLst>
          </p:cNvPr>
          <p:cNvSpPr>
            <a:spLocks noGrp="1"/>
          </p:cNvSpPr>
          <p:nvPr>
            <p:ph idx="10"/>
          </p:nvPr>
        </p:nvSpPr>
        <p:spPr>
          <a:xfrm>
            <a:off x="1164609" y="1316736"/>
            <a:ext cx="5179656" cy="4864608"/>
          </a:xfrm>
          <a:prstGeom prst="rect">
            <a:avLst/>
          </a:prstGeom>
        </p:spPr>
        <p:txBody>
          <a:bodyPr/>
          <a:lstStyle>
            <a:lvl1pPr>
              <a:defRPr sz="2400">
                <a:latin typeface="Tw Cen MT" panose="020B0602020104020603" pitchFamily="34" charset="0"/>
              </a:defRPr>
            </a:lvl1pPr>
            <a:lvl2pPr>
              <a:defRPr sz="2400">
                <a:latin typeface="Tw Cen MT" panose="020B0602020104020603" pitchFamily="34" charset="0"/>
              </a:defRPr>
            </a:lvl2pPr>
            <a:lvl3pPr>
              <a:defRPr sz="2200">
                <a:latin typeface="Tw Cen MT" panose="020B0602020104020603" pitchFamily="34" charset="0"/>
              </a:defRPr>
            </a:lvl3pPr>
            <a:lvl4pPr>
              <a:defRPr sz="2000">
                <a:latin typeface="Tw Cen MT" panose="020B0602020104020603" pitchFamily="34" charset="0"/>
              </a:defRPr>
            </a:lvl4pPr>
            <a:lvl5pPr>
              <a:defRPr sz="1800">
                <a:latin typeface="Tw Cen MT" panose="020B0602020104020603"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2">
            <a:extLst>
              <a:ext uri="{FF2B5EF4-FFF2-40B4-BE49-F238E27FC236}">
                <a16:creationId xmlns:a16="http://schemas.microsoft.com/office/drawing/2014/main" id="{CC146E72-813A-416E-8B37-C1DF764ABDE1}"/>
              </a:ext>
            </a:extLst>
          </p:cNvPr>
          <p:cNvSpPr>
            <a:spLocks noGrp="1"/>
          </p:cNvSpPr>
          <p:nvPr>
            <p:ph idx="13"/>
          </p:nvPr>
        </p:nvSpPr>
        <p:spPr>
          <a:xfrm>
            <a:off x="6500553" y="1314046"/>
            <a:ext cx="5179656" cy="4864608"/>
          </a:xfrm>
          <a:prstGeom prst="rect">
            <a:avLst/>
          </a:prstGeom>
        </p:spPr>
        <p:txBody>
          <a:bodyPr/>
          <a:lstStyle>
            <a:lvl1pPr>
              <a:defRPr sz="2400">
                <a:latin typeface="Tw Cen MT" panose="020B0602020104020603" pitchFamily="34" charset="0"/>
              </a:defRPr>
            </a:lvl1pPr>
            <a:lvl2pPr>
              <a:defRPr sz="2400">
                <a:latin typeface="Tw Cen MT" panose="020B0602020104020603" pitchFamily="34" charset="0"/>
              </a:defRPr>
            </a:lvl2pPr>
            <a:lvl3pPr>
              <a:defRPr sz="2200">
                <a:latin typeface="Tw Cen MT" panose="020B0602020104020603" pitchFamily="34" charset="0"/>
              </a:defRPr>
            </a:lvl3pPr>
            <a:lvl4pPr>
              <a:defRPr sz="2000">
                <a:latin typeface="Tw Cen MT" panose="020B0602020104020603" pitchFamily="34" charset="0"/>
              </a:defRPr>
            </a:lvl4pPr>
            <a:lvl5pPr>
              <a:defRPr sz="1800">
                <a:latin typeface="Tw Cen MT" panose="020B0602020104020603"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Slide Number Placeholder 3">
            <a:extLst>
              <a:ext uri="{FF2B5EF4-FFF2-40B4-BE49-F238E27FC236}">
                <a16:creationId xmlns:a16="http://schemas.microsoft.com/office/drawing/2014/main" id="{C257CBC7-43EA-3A01-C44D-593BEEA87364}"/>
              </a:ext>
            </a:extLst>
          </p:cNvPr>
          <p:cNvSpPr>
            <a:spLocks noGrp="1"/>
          </p:cNvSpPr>
          <p:nvPr>
            <p:ph type="sldNum" sz="quarter" idx="4"/>
          </p:nvPr>
        </p:nvSpPr>
        <p:spPr>
          <a:xfrm>
            <a:off x="10291155" y="6356351"/>
            <a:ext cx="1687485" cy="343708"/>
          </a:xfrm>
          <a:prstGeom prst="rect">
            <a:avLst/>
          </a:prstGeom>
        </p:spPr>
        <p:txBody>
          <a:bodyPr/>
          <a:lstStyle>
            <a:lvl1pPr algn="r">
              <a:defRPr/>
            </a:lvl1pPr>
          </a:lstStyle>
          <a:p>
            <a:fld id="{DA3191F6-569B-43B6-BFE8-E208C1B6C7B8}" type="slidenum">
              <a:rPr lang="en-US" smtClean="0"/>
              <a:pPr/>
              <a:t>‹#›</a:t>
            </a:fld>
            <a:endParaRPr lang="en-US" dirty="0"/>
          </a:p>
        </p:txBody>
      </p:sp>
    </p:spTree>
    <p:extLst>
      <p:ext uri="{BB962C8B-B14F-4D97-AF65-F5344CB8AC3E}">
        <p14:creationId xmlns:p14="http://schemas.microsoft.com/office/powerpoint/2010/main" val="4015066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B5B997E5-D72A-4CFE-A961-305B2238F396}"/>
              </a:ext>
            </a:extLst>
          </p:cNvPr>
          <p:cNvSpPr>
            <a:spLocks noGrp="1"/>
          </p:cNvSpPr>
          <p:nvPr>
            <p:ph type="title"/>
          </p:nvPr>
        </p:nvSpPr>
        <p:spPr>
          <a:xfrm>
            <a:off x="1165746" y="320675"/>
            <a:ext cx="10515600" cy="740664"/>
          </a:xfrm>
          <a:prstGeom prst="rect">
            <a:avLst/>
          </a:prstGeom>
        </p:spPr>
        <p:txBody>
          <a:bodyPr anchor="ctr" anchorCtr="0">
            <a:noAutofit/>
          </a:bodyPr>
          <a:lstStyle>
            <a:lvl1pPr algn="l">
              <a:defRPr sz="2800" b="1">
                <a:solidFill>
                  <a:srgbClr val="136A91"/>
                </a:solidFill>
                <a:latin typeface="Tw Cen MT" panose="020B0602020104020603" pitchFamily="34" charset="0"/>
              </a:defRPr>
            </a:lvl1pPr>
          </a:lstStyle>
          <a:p>
            <a:r>
              <a:rPr lang="en-US"/>
              <a:t>Click to edit Master title style</a:t>
            </a:r>
            <a:endParaRPr lang="en-US" dirty="0"/>
          </a:p>
        </p:txBody>
      </p:sp>
      <p:sp>
        <p:nvSpPr>
          <p:cNvPr id="2" name="Slide Number Placeholder 3">
            <a:extLst>
              <a:ext uri="{FF2B5EF4-FFF2-40B4-BE49-F238E27FC236}">
                <a16:creationId xmlns:a16="http://schemas.microsoft.com/office/drawing/2014/main" id="{A1E0E44F-A05E-40F7-ECF6-43A6B1F52F4A}"/>
              </a:ext>
            </a:extLst>
          </p:cNvPr>
          <p:cNvSpPr>
            <a:spLocks noGrp="1"/>
          </p:cNvSpPr>
          <p:nvPr>
            <p:ph type="sldNum" sz="quarter" idx="4"/>
          </p:nvPr>
        </p:nvSpPr>
        <p:spPr>
          <a:xfrm>
            <a:off x="10291155" y="6356351"/>
            <a:ext cx="1687485" cy="343708"/>
          </a:xfrm>
          <a:prstGeom prst="rect">
            <a:avLst/>
          </a:prstGeom>
        </p:spPr>
        <p:txBody>
          <a:bodyPr/>
          <a:lstStyle>
            <a:lvl1pPr algn="r">
              <a:defRPr/>
            </a:lvl1pPr>
          </a:lstStyle>
          <a:p>
            <a:fld id="{DA3191F6-569B-43B6-BFE8-E208C1B6C7B8}" type="slidenum">
              <a:rPr lang="en-US" smtClean="0"/>
              <a:pPr/>
              <a:t>‹#›</a:t>
            </a:fld>
            <a:endParaRPr lang="en-US" dirty="0"/>
          </a:p>
        </p:txBody>
      </p:sp>
    </p:spTree>
    <p:extLst>
      <p:ext uri="{BB962C8B-B14F-4D97-AF65-F5344CB8AC3E}">
        <p14:creationId xmlns:p14="http://schemas.microsoft.com/office/powerpoint/2010/main" val="38899557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6D5BFE72-F6D1-4225-7A0E-362EDB5D57C9}"/>
              </a:ext>
            </a:extLst>
          </p:cNvPr>
          <p:cNvSpPr>
            <a:spLocks noGrp="1"/>
          </p:cNvSpPr>
          <p:nvPr>
            <p:ph type="sldNum" sz="quarter" idx="4"/>
          </p:nvPr>
        </p:nvSpPr>
        <p:spPr>
          <a:xfrm>
            <a:off x="10291155" y="6356351"/>
            <a:ext cx="1687485" cy="343708"/>
          </a:xfrm>
          <a:prstGeom prst="rect">
            <a:avLst/>
          </a:prstGeom>
        </p:spPr>
        <p:txBody>
          <a:bodyPr/>
          <a:lstStyle>
            <a:lvl1pPr algn="r">
              <a:defRPr/>
            </a:lvl1pPr>
          </a:lstStyle>
          <a:p>
            <a:fld id="{DA3191F6-569B-43B6-BFE8-E208C1B6C7B8}" type="slidenum">
              <a:rPr lang="en-US" smtClean="0"/>
              <a:pPr/>
              <a:t>‹#›</a:t>
            </a:fld>
            <a:endParaRPr lang="en-US" dirty="0"/>
          </a:p>
        </p:txBody>
      </p:sp>
    </p:spTree>
    <p:extLst>
      <p:ext uri="{BB962C8B-B14F-4D97-AF65-F5344CB8AC3E}">
        <p14:creationId xmlns:p14="http://schemas.microsoft.com/office/powerpoint/2010/main" val="4202664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ictur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C44BFE86-B91F-4F38-94F1-F3A1745B10EF}"/>
              </a:ext>
            </a:extLst>
          </p:cNvPr>
          <p:cNvSpPr>
            <a:spLocks noGrp="1"/>
          </p:cNvSpPr>
          <p:nvPr>
            <p:ph type="pic" idx="1"/>
          </p:nvPr>
        </p:nvSpPr>
        <p:spPr>
          <a:xfrm>
            <a:off x="5183187" y="1316736"/>
            <a:ext cx="6497021" cy="4864608"/>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8" name="Title 1">
            <a:extLst>
              <a:ext uri="{FF2B5EF4-FFF2-40B4-BE49-F238E27FC236}">
                <a16:creationId xmlns:a16="http://schemas.microsoft.com/office/drawing/2014/main" id="{C90FF767-96AE-420F-A365-2AC4BF8DA162}"/>
              </a:ext>
            </a:extLst>
          </p:cNvPr>
          <p:cNvSpPr txBox="1">
            <a:spLocks/>
          </p:cNvSpPr>
          <p:nvPr userDrawn="1"/>
        </p:nvSpPr>
        <p:spPr>
          <a:xfrm>
            <a:off x="1165746" y="320675"/>
            <a:ext cx="10515600" cy="74066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2800" b="1" kern="1200">
                <a:solidFill>
                  <a:srgbClr val="22697C"/>
                </a:solidFill>
                <a:latin typeface="Tw Cen MT" panose="020B0602020104020603" pitchFamily="34" charset="0"/>
                <a:ea typeface="+mj-ea"/>
                <a:cs typeface="+mj-cs"/>
              </a:defRPr>
            </a:lvl1pPr>
          </a:lstStyle>
          <a:p>
            <a:r>
              <a:rPr lang="en-US" dirty="0">
                <a:solidFill>
                  <a:srgbClr val="136A91"/>
                </a:solidFill>
              </a:rPr>
              <a:t>Click to edit Master title style</a:t>
            </a:r>
          </a:p>
        </p:txBody>
      </p:sp>
      <p:sp>
        <p:nvSpPr>
          <p:cNvPr id="9" name="Content Placeholder 2">
            <a:extLst>
              <a:ext uri="{FF2B5EF4-FFF2-40B4-BE49-F238E27FC236}">
                <a16:creationId xmlns:a16="http://schemas.microsoft.com/office/drawing/2014/main" id="{3E131995-68AE-434F-8B55-3EDFBE47E951}"/>
              </a:ext>
            </a:extLst>
          </p:cNvPr>
          <p:cNvSpPr>
            <a:spLocks noGrp="1"/>
          </p:cNvSpPr>
          <p:nvPr>
            <p:ph idx="13"/>
          </p:nvPr>
        </p:nvSpPr>
        <p:spPr>
          <a:xfrm>
            <a:off x="1164609" y="1316736"/>
            <a:ext cx="3657600" cy="4864608"/>
          </a:xfrm>
          <a:prstGeom prst="rect">
            <a:avLst/>
          </a:prstGeom>
        </p:spPr>
        <p:txBody>
          <a:bodyPr/>
          <a:lstStyle>
            <a:lvl1pPr>
              <a:defRPr sz="2400">
                <a:latin typeface="Tw Cen MT" panose="020B0602020104020603" pitchFamily="34" charset="0"/>
              </a:defRPr>
            </a:lvl1pPr>
            <a:lvl2pPr>
              <a:defRPr sz="2400">
                <a:latin typeface="Tw Cen MT" panose="020B0602020104020603" pitchFamily="34" charset="0"/>
              </a:defRPr>
            </a:lvl2pPr>
            <a:lvl3pPr>
              <a:defRPr sz="2200">
                <a:latin typeface="Tw Cen MT" panose="020B0602020104020603" pitchFamily="34" charset="0"/>
              </a:defRPr>
            </a:lvl3pPr>
            <a:lvl4pPr>
              <a:defRPr sz="2000">
                <a:latin typeface="Tw Cen MT" panose="020B0602020104020603" pitchFamily="34" charset="0"/>
              </a:defRPr>
            </a:lvl4pPr>
            <a:lvl5pPr>
              <a:defRPr sz="1800">
                <a:latin typeface="Tw Cen MT" panose="020B0602020104020603"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Slide Number Placeholder 3">
            <a:extLst>
              <a:ext uri="{FF2B5EF4-FFF2-40B4-BE49-F238E27FC236}">
                <a16:creationId xmlns:a16="http://schemas.microsoft.com/office/drawing/2014/main" id="{1D40BBC3-62FC-73E6-EB60-E6380182FA11}"/>
              </a:ext>
            </a:extLst>
          </p:cNvPr>
          <p:cNvSpPr>
            <a:spLocks noGrp="1"/>
          </p:cNvSpPr>
          <p:nvPr>
            <p:ph type="sldNum" sz="quarter" idx="4"/>
          </p:nvPr>
        </p:nvSpPr>
        <p:spPr>
          <a:xfrm>
            <a:off x="10291155" y="6356351"/>
            <a:ext cx="1687485" cy="343708"/>
          </a:xfrm>
          <a:prstGeom prst="rect">
            <a:avLst/>
          </a:prstGeom>
        </p:spPr>
        <p:txBody>
          <a:bodyPr/>
          <a:lstStyle>
            <a:lvl1pPr algn="r">
              <a:defRPr/>
            </a:lvl1pPr>
          </a:lstStyle>
          <a:p>
            <a:fld id="{DA3191F6-569B-43B6-BFE8-E208C1B6C7B8}" type="slidenum">
              <a:rPr lang="en-US" smtClean="0"/>
              <a:pPr/>
              <a:t>‹#›</a:t>
            </a:fld>
            <a:endParaRPr lang="en-US" dirty="0"/>
          </a:p>
        </p:txBody>
      </p:sp>
    </p:spTree>
    <p:extLst>
      <p:ext uri="{BB962C8B-B14F-4D97-AF65-F5344CB8AC3E}">
        <p14:creationId xmlns:p14="http://schemas.microsoft.com/office/powerpoint/2010/main" val="1838428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1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867664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9">
            <a:lum/>
          </a:blip>
          <a:srcRect/>
          <a:stretch>
            <a:fillRect/>
          </a:stretch>
        </a:blipFill>
        <a:effectLst/>
      </p:bgPr>
    </p:bg>
    <p:spTree>
      <p:nvGrpSpPr>
        <p:cNvPr id="1" name=""/>
        <p:cNvGrpSpPr/>
        <p:nvPr/>
      </p:nvGrpSpPr>
      <p:grpSpPr>
        <a:xfrm>
          <a:off x="0" y="0"/>
          <a:ext cx="0" cy="0"/>
          <a:chOff x="0" y="0"/>
          <a:chExt cx="0" cy="0"/>
        </a:xfrm>
      </p:grpSpPr>
      <p:sp>
        <p:nvSpPr>
          <p:cNvPr id="12" name="Title Placeholder 11">
            <a:extLst>
              <a:ext uri="{FF2B5EF4-FFF2-40B4-BE49-F238E27FC236}">
                <a16:creationId xmlns:a16="http://schemas.microsoft.com/office/drawing/2014/main" id="{508A8353-1F24-440D-9E5B-96FAC6E65621}"/>
              </a:ext>
            </a:extLst>
          </p:cNvPr>
          <p:cNvSpPr>
            <a:spLocks noGrp="1"/>
          </p:cNvSpPr>
          <p:nvPr>
            <p:ph type="title"/>
          </p:nvPr>
        </p:nvSpPr>
        <p:spPr>
          <a:xfrm>
            <a:off x="1170432" y="320040"/>
            <a:ext cx="10515600" cy="74066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13" name="Text Placeholder 12">
            <a:extLst>
              <a:ext uri="{FF2B5EF4-FFF2-40B4-BE49-F238E27FC236}">
                <a16:creationId xmlns:a16="http://schemas.microsoft.com/office/drawing/2014/main" id="{2F430404-9B02-4221-A602-47BD73C10CF8}"/>
              </a:ext>
            </a:extLst>
          </p:cNvPr>
          <p:cNvSpPr>
            <a:spLocks noGrp="1"/>
          </p:cNvSpPr>
          <p:nvPr>
            <p:ph type="body" idx="1"/>
          </p:nvPr>
        </p:nvSpPr>
        <p:spPr>
          <a:xfrm>
            <a:off x="1161288" y="1316736"/>
            <a:ext cx="10515600" cy="486460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Slide Number Placeholder 3">
            <a:extLst>
              <a:ext uri="{FF2B5EF4-FFF2-40B4-BE49-F238E27FC236}">
                <a16:creationId xmlns:a16="http://schemas.microsoft.com/office/drawing/2014/main" id="{A2500C29-AA63-E91D-3849-3909258748B7}"/>
              </a:ext>
            </a:extLst>
          </p:cNvPr>
          <p:cNvSpPr>
            <a:spLocks noGrp="1"/>
          </p:cNvSpPr>
          <p:nvPr>
            <p:ph type="sldNum" sz="quarter" idx="4"/>
          </p:nvPr>
        </p:nvSpPr>
        <p:spPr>
          <a:xfrm>
            <a:off x="10291155" y="6356351"/>
            <a:ext cx="1687485" cy="343708"/>
          </a:xfrm>
          <a:prstGeom prst="rect">
            <a:avLst/>
          </a:prstGeom>
        </p:spPr>
        <p:txBody>
          <a:bodyPr/>
          <a:lstStyle>
            <a:lvl1pPr algn="r">
              <a:defRPr/>
            </a:lvl1pPr>
          </a:lstStyle>
          <a:p>
            <a:fld id="{DA3191F6-569B-43B6-BFE8-E208C1B6C7B8}" type="slidenum">
              <a:rPr lang="en-US" smtClean="0"/>
              <a:pPr/>
              <a:t>‹#›</a:t>
            </a:fld>
            <a:endParaRPr lang="en-US" dirty="0"/>
          </a:p>
        </p:txBody>
      </p:sp>
    </p:spTree>
    <p:extLst>
      <p:ext uri="{BB962C8B-B14F-4D97-AF65-F5344CB8AC3E}">
        <p14:creationId xmlns:p14="http://schemas.microsoft.com/office/powerpoint/2010/main" val="760802557"/>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9" r:id="rId3"/>
    <p:sldLayoutId id="2147483681" r:id="rId4"/>
    <p:sldLayoutId id="2147483682" r:id="rId5"/>
    <p:sldLayoutId id="2147483684" r:id="rId6"/>
    <p:sldLayoutId id="2147483687" r:id="rId7"/>
  </p:sldLayoutIdLst>
  <p:txStyles>
    <p:titleStyle>
      <a:lvl1pPr algn="l" defTabSz="914400" rtl="0" eaLnBrk="1" latinLnBrk="0" hangingPunct="1">
        <a:lnSpc>
          <a:spcPct val="90000"/>
        </a:lnSpc>
        <a:spcBef>
          <a:spcPct val="0"/>
        </a:spcBef>
        <a:buNone/>
        <a:defRPr sz="2800" b="1" kern="1200">
          <a:solidFill>
            <a:srgbClr val="136A9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www.ilga.gov/Documents/legislation/publicacts/104/104-0292.htm"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91000"/>
            <a:lum/>
          </a:blip>
          <a:srcRect/>
          <a:stretch>
            <a:fillRect/>
          </a:stretch>
        </a:blipFill>
        <a:effectLst/>
      </p:bgPr>
    </p:bg>
    <p:spTree>
      <p:nvGrpSpPr>
        <p:cNvPr id="1" name=""/>
        <p:cNvGrpSpPr/>
        <p:nvPr/>
      </p:nvGrpSpPr>
      <p:grpSpPr>
        <a:xfrm>
          <a:off x="0" y="0"/>
          <a:ext cx="0" cy="0"/>
          <a:chOff x="0" y="0"/>
          <a:chExt cx="0" cy="0"/>
        </a:xfrm>
      </p:grpSpPr>
      <p:sp>
        <p:nvSpPr>
          <p:cNvPr id="37" name="Rectangle 36">
            <a:extLst>
              <a:ext uri="{FF2B5EF4-FFF2-40B4-BE49-F238E27FC236}">
                <a16:creationId xmlns:a16="http://schemas.microsoft.com/office/drawing/2014/main" id="{388E7171-6785-40B8-AE97-5F707A7D8CB9}"/>
              </a:ext>
            </a:extLst>
          </p:cNvPr>
          <p:cNvSpPr/>
          <p:nvPr/>
        </p:nvSpPr>
        <p:spPr>
          <a:xfrm>
            <a:off x="1" y="1800530"/>
            <a:ext cx="12191999" cy="2284876"/>
          </a:xfrm>
          <a:prstGeom prst="rect">
            <a:avLst/>
          </a:prstGeom>
          <a:solidFill>
            <a:srgbClr val="FFFFFF">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solidFill>
                  <a:srgbClr val="136A91"/>
                </a:solidFill>
                <a:latin typeface="Tw Cen MT" panose="020B0602020104020603" pitchFamily="34" charset="0"/>
              </a:rPr>
              <a:t>IBHE Update: IBHE Faculty Advisory Council</a:t>
            </a:r>
          </a:p>
          <a:p>
            <a:pPr algn="ctr"/>
            <a:endParaRPr lang="en-US" sz="2000" b="1" dirty="0">
              <a:solidFill>
                <a:srgbClr val="136A91"/>
              </a:solidFill>
              <a:latin typeface="Tw Cen MT" panose="020B0602020104020603" pitchFamily="34" charset="0"/>
            </a:endParaRPr>
          </a:p>
          <a:p>
            <a:pPr algn="ctr"/>
            <a:r>
              <a:rPr lang="en-US" sz="2800" b="1" dirty="0">
                <a:solidFill>
                  <a:srgbClr val="136A91"/>
                </a:solidFill>
                <a:latin typeface="Tw Cen MT" panose="020B0602020104020603" pitchFamily="34" charset="0"/>
              </a:rPr>
              <a:t>Dr. Valerie Lynch | October 17, 2025</a:t>
            </a:r>
          </a:p>
        </p:txBody>
      </p:sp>
      <p:cxnSp>
        <p:nvCxnSpPr>
          <p:cNvPr id="32" name="Straight Connector 31">
            <a:extLst>
              <a:ext uri="{FF2B5EF4-FFF2-40B4-BE49-F238E27FC236}">
                <a16:creationId xmlns:a16="http://schemas.microsoft.com/office/drawing/2014/main" id="{5AACCAA5-FED9-4C2D-B4C2-C4E8CC17AAAD}"/>
              </a:ext>
            </a:extLst>
          </p:cNvPr>
          <p:cNvCxnSpPr/>
          <p:nvPr/>
        </p:nvCxnSpPr>
        <p:spPr>
          <a:xfrm>
            <a:off x="3048" y="1671603"/>
            <a:ext cx="12188952" cy="0"/>
          </a:xfrm>
          <a:prstGeom prst="line">
            <a:avLst/>
          </a:prstGeom>
          <a:ln w="38100">
            <a:solidFill>
              <a:srgbClr val="FFFFFF">
                <a:alpha val="75000"/>
              </a:srgbClr>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4A38ED00-0E8A-47FC-A72B-5C8DEE5DE2EE}"/>
              </a:ext>
            </a:extLst>
          </p:cNvPr>
          <p:cNvCxnSpPr/>
          <p:nvPr/>
        </p:nvCxnSpPr>
        <p:spPr>
          <a:xfrm>
            <a:off x="3048" y="4214333"/>
            <a:ext cx="12188952" cy="0"/>
          </a:xfrm>
          <a:prstGeom prst="line">
            <a:avLst/>
          </a:prstGeom>
          <a:ln w="38100">
            <a:solidFill>
              <a:srgbClr val="FFFFFF">
                <a:alpha val="75000"/>
              </a:srgbClr>
            </a:solidFill>
          </a:ln>
        </p:spPr>
        <p:style>
          <a:lnRef idx="1">
            <a:schemeClr val="accent1"/>
          </a:lnRef>
          <a:fillRef idx="0">
            <a:schemeClr val="accent1"/>
          </a:fillRef>
          <a:effectRef idx="0">
            <a:schemeClr val="accent1"/>
          </a:effectRef>
          <a:fontRef idx="minor">
            <a:schemeClr val="tx1"/>
          </a:fontRef>
        </p:style>
      </p:cxnSp>
      <p:pic>
        <p:nvPicPr>
          <p:cNvPr id="2" name="Picture 1" descr="A black and white logo&#10;&#10;Description automatically generated with low confidence">
            <a:extLst>
              <a:ext uri="{FF2B5EF4-FFF2-40B4-BE49-F238E27FC236}">
                <a16:creationId xmlns:a16="http://schemas.microsoft.com/office/drawing/2014/main" id="{6085784D-85FC-1A0B-7916-82324F6A509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3736" y="5724144"/>
            <a:ext cx="1996726" cy="914400"/>
          </a:xfrm>
          <a:prstGeom prst="rect">
            <a:avLst/>
          </a:prstGeom>
        </p:spPr>
      </p:pic>
    </p:spTree>
    <p:extLst>
      <p:ext uri="{BB962C8B-B14F-4D97-AF65-F5344CB8AC3E}">
        <p14:creationId xmlns:p14="http://schemas.microsoft.com/office/powerpoint/2010/main" val="13958975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91000"/>
            <a:lum/>
          </a:blip>
          <a:srcRect/>
          <a:stretch>
            <a:fillRect/>
          </a:stretch>
        </a:blipFill>
        <a:effectLst/>
      </p:bgPr>
    </p:bg>
    <p:spTree>
      <p:nvGrpSpPr>
        <p:cNvPr id="1" name=""/>
        <p:cNvGrpSpPr/>
        <p:nvPr/>
      </p:nvGrpSpPr>
      <p:grpSpPr>
        <a:xfrm>
          <a:off x="0" y="0"/>
          <a:ext cx="0" cy="0"/>
          <a:chOff x="0" y="0"/>
          <a:chExt cx="0" cy="0"/>
        </a:xfrm>
      </p:grpSpPr>
      <p:pic>
        <p:nvPicPr>
          <p:cNvPr id="5" name="Picture 4" descr="A black and white logo&#10;&#10;Description automatically generated with low confidence">
            <a:extLst>
              <a:ext uri="{FF2B5EF4-FFF2-40B4-BE49-F238E27FC236}">
                <a16:creationId xmlns:a16="http://schemas.microsoft.com/office/drawing/2014/main" id="{EBBE7F12-A2A2-3DDF-A9F6-0E073235D17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3736" y="5724144"/>
            <a:ext cx="1996726" cy="914400"/>
          </a:xfrm>
          <a:prstGeom prst="rect">
            <a:avLst/>
          </a:prstGeom>
        </p:spPr>
      </p:pic>
    </p:spTree>
    <p:extLst>
      <p:ext uri="{BB962C8B-B14F-4D97-AF65-F5344CB8AC3E}">
        <p14:creationId xmlns:p14="http://schemas.microsoft.com/office/powerpoint/2010/main" val="15172694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48CBF9-A7A0-6A99-F3C2-9A3D21DDE039}"/>
              </a:ext>
            </a:extLst>
          </p:cNvPr>
          <p:cNvSpPr>
            <a:spLocks noGrp="1"/>
          </p:cNvSpPr>
          <p:nvPr>
            <p:ph type="title"/>
          </p:nvPr>
        </p:nvSpPr>
        <p:spPr/>
        <p:txBody>
          <a:bodyPr/>
          <a:lstStyle/>
          <a:p>
            <a:r>
              <a:rPr lang="en-US" dirty="0"/>
              <a:t>Topics for Today’s Update</a:t>
            </a:r>
          </a:p>
        </p:txBody>
      </p:sp>
      <p:sp>
        <p:nvSpPr>
          <p:cNvPr id="3" name="Content Placeholder 2">
            <a:extLst>
              <a:ext uri="{FF2B5EF4-FFF2-40B4-BE49-F238E27FC236}">
                <a16:creationId xmlns:a16="http://schemas.microsoft.com/office/drawing/2014/main" id="{64080658-6F42-CFB3-2E18-30CCAF7F3214}"/>
              </a:ext>
            </a:extLst>
          </p:cNvPr>
          <p:cNvSpPr>
            <a:spLocks noGrp="1"/>
          </p:cNvSpPr>
          <p:nvPr>
            <p:ph idx="1"/>
          </p:nvPr>
        </p:nvSpPr>
        <p:spPr/>
        <p:txBody>
          <a:bodyPr/>
          <a:lstStyle/>
          <a:p>
            <a:endParaRPr lang="en-US" dirty="0"/>
          </a:p>
          <a:p>
            <a:r>
              <a:rPr lang="en-US" dirty="0"/>
              <a:t>IBHE New Staff/New Units/Restructure</a:t>
            </a:r>
          </a:p>
          <a:p>
            <a:r>
              <a:rPr lang="en-US" dirty="0"/>
              <a:t>APEER (Academic Program Evaluation and Efficiency Report)</a:t>
            </a:r>
          </a:p>
          <a:p>
            <a:r>
              <a:rPr lang="en-US" dirty="0"/>
              <a:t>Exploration: Reduced-Credit Bachelor’s Degrees</a:t>
            </a:r>
          </a:p>
          <a:p>
            <a:r>
              <a:rPr lang="en-US" dirty="0"/>
              <a:t>Equity and the “SUCCESS” Initiative</a:t>
            </a:r>
          </a:p>
          <a:p>
            <a:r>
              <a:rPr lang="en-US" dirty="0"/>
              <a:t>Workforce and Behavioral Health Initiatives</a:t>
            </a:r>
          </a:p>
          <a:p>
            <a:r>
              <a:rPr lang="en-US" dirty="0"/>
              <a:t>Faculty Pulse Check on Emerging Topics</a:t>
            </a:r>
          </a:p>
          <a:p>
            <a:r>
              <a:rPr lang="en-US" dirty="0"/>
              <a:t>Questions/Comments</a:t>
            </a:r>
          </a:p>
        </p:txBody>
      </p:sp>
    </p:spTree>
    <p:extLst>
      <p:ext uri="{BB962C8B-B14F-4D97-AF65-F5344CB8AC3E}">
        <p14:creationId xmlns:p14="http://schemas.microsoft.com/office/powerpoint/2010/main" val="15503263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08E4C-93B4-DCD0-D785-44FC39B2F0F5}"/>
              </a:ext>
            </a:extLst>
          </p:cNvPr>
          <p:cNvSpPr>
            <a:spLocks noGrp="1"/>
          </p:cNvSpPr>
          <p:nvPr>
            <p:ph type="title"/>
          </p:nvPr>
        </p:nvSpPr>
        <p:spPr/>
        <p:txBody>
          <a:bodyPr>
            <a:normAutofit fontScale="90000"/>
          </a:bodyPr>
          <a:lstStyle/>
          <a:p>
            <a:r>
              <a:rPr lang="en-US" dirty="0"/>
              <a:t>IBHE New Staff/New Units/Restructure</a:t>
            </a:r>
            <a:br>
              <a:rPr lang="en-US" dirty="0"/>
            </a:br>
            <a:endParaRPr lang="en-US" dirty="0"/>
          </a:p>
        </p:txBody>
      </p:sp>
      <p:sp>
        <p:nvSpPr>
          <p:cNvPr id="3" name="Content Placeholder 2">
            <a:extLst>
              <a:ext uri="{FF2B5EF4-FFF2-40B4-BE49-F238E27FC236}">
                <a16:creationId xmlns:a16="http://schemas.microsoft.com/office/drawing/2014/main" id="{761C070C-2ED2-E2B2-9AC8-1A3BBA72214A}"/>
              </a:ext>
            </a:extLst>
          </p:cNvPr>
          <p:cNvSpPr>
            <a:spLocks noGrp="1"/>
          </p:cNvSpPr>
          <p:nvPr>
            <p:ph idx="1"/>
          </p:nvPr>
        </p:nvSpPr>
        <p:spPr>
          <a:xfrm>
            <a:off x="873206" y="1064712"/>
            <a:ext cx="5222793" cy="894717"/>
          </a:xfrm>
        </p:spPr>
        <p:txBody>
          <a:bodyPr>
            <a:normAutofit fontScale="25000" lnSpcReduction="20000"/>
          </a:bodyPr>
          <a:lstStyle/>
          <a:p>
            <a:r>
              <a:rPr lang="en-US" sz="6400" b="1" dirty="0"/>
              <a:t>SCOPE OF WORK: </a:t>
            </a:r>
            <a:r>
              <a:rPr lang="en-US" sz="6400" dirty="0"/>
              <a:t>Academic Program Review for Degree-Granting and Private Business and Vocational Schools (PBVS), Student/Consumer Protection, Statutorily-Required Reporting, Legislative Work, Equity Plan Work, Various Grants in workforce, academic, and student success/basic needs, ECACE, Behavioral Health Workforce Center, Illinois Campus Cares Technical Assistance Center and all Mental Health Early Action on Campus (MHEAC) initiatives, setting vision for future student success, academic, and workforce initiatives, and strategic plan work.</a:t>
            </a:r>
          </a:p>
          <a:p>
            <a:r>
              <a:rPr lang="en-US" sz="6400" dirty="0"/>
              <a:t>Student Success – NEW TEAM</a:t>
            </a:r>
          </a:p>
          <a:p>
            <a:endParaRPr lang="en-US" sz="1200" dirty="0"/>
          </a:p>
        </p:txBody>
      </p:sp>
      <p:graphicFrame>
        <p:nvGraphicFramePr>
          <p:cNvPr id="6" name="Diagram 5">
            <a:extLst>
              <a:ext uri="{FF2B5EF4-FFF2-40B4-BE49-F238E27FC236}">
                <a16:creationId xmlns:a16="http://schemas.microsoft.com/office/drawing/2014/main" id="{D5B5D339-F5E2-02CC-77BD-BB93966C662E}"/>
              </a:ext>
            </a:extLst>
          </p:cNvPr>
          <p:cNvGraphicFramePr/>
          <p:nvPr>
            <p:extLst>
              <p:ext uri="{D42A27DB-BD31-4B8C-83A1-F6EECF244321}">
                <p14:modId xmlns:p14="http://schemas.microsoft.com/office/powerpoint/2010/main" val="2075705278"/>
              </p:ext>
            </p:extLst>
          </p:nvPr>
        </p:nvGraphicFramePr>
        <p:xfrm>
          <a:off x="4071815" y="1316747"/>
          <a:ext cx="7845529" cy="52205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143520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F4387-33D2-FD75-C2A7-BFE4D85A16AB}"/>
              </a:ext>
            </a:extLst>
          </p:cNvPr>
          <p:cNvSpPr>
            <a:spLocks noGrp="1"/>
          </p:cNvSpPr>
          <p:nvPr>
            <p:ph type="title"/>
          </p:nvPr>
        </p:nvSpPr>
        <p:spPr/>
        <p:txBody>
          <a:bodyPr/>
          <a:lstStyle/>
          <a:p>
            <a:r>
              <a:rPr lang="en-US" dirty="0"/>
              <a:t>APEER: Academic Program Evaluation and Efficiency Report </a:t>
            </a:r>
          </a:p>
        </p:txBody>
      </p:sp>
      <p:sp>
        <p:nvSpPr>
          <p:cNvPr id="3" name="Content Placeholder 2">
            <a:extLst>
              <a:ext uri="{FF2B5EF4-FFF2-40B4-BE49-F238E27FC236}">
                <a16:creationId xmlns:a16="http://schemas.microsoft.com/office/drawing/2014/main" id="{5BBF6860-4646-C39A-108D-7111AF5B6488}"/>
              </a:ext>
            </a:extLst>
          </p:cNvPr>
          <p:cNvSpPr>
            <a:spLocks noGrp="1"/>
          </p:cNvSpPr>
          <p:nvPr>
            <p:ph idx="1"/>
          </p:nvPr>
        </p:nvSpPr>
        <p:spPr>
          <a:xfrm>
            <a:off x="1164609" y="1316736"/>
            <a:ext cx="10370899" cy="4420873"/>
          </a:xfrm>
        </p:spPr>
        <p:txBody>
          <a:bodyPr>
            <a:normAutofit lnSpcReduction="10000"/>
          </a:bodyPr>
          <a:lstStyle/>
          <a:p>
            <a:r>
              <a:rPr lang="en-US" dirty="0"/>
              <a:t>As previously shared, there was an update to the language of </a:t>
            </a:r>
            <a:r>
              <a:rPr lang="en-US" u="sng" dirty="0">
                <a:hlinkClick r:id="rId3" tooltip="https://www.ilga.gov/Documents/legislation/publicacts/104/104-0292.htm"/>
              </a:rPr>
              <a:t>The Board of Higher Education</a:t>
            </a:r>
            <a:r>
              <a:rPr lang="en-US" dirty="0"/>
              <a:t> Act this spring. The Act requires the Board to annually identify and provide to the universities programs of instruction that exhibit indicators of low performance. IBHE will provide the list of programs to the institutions for an annual review. Universities will review the information and report back to the Board, utilizing a rubric. The Board shall report annually on the instructional programs offered at public institutions and show the number, types, locations, of instructional programs, any new program created and note any existing programs that have been closed or consolidated, and other information relevant to assessing the State’s portfolio of programs.</a:t>
            </a:r>
          </a:p>
          <a:p>
            <a:r>
              <a:rPr lang="en-US" dirty="0"/>
              <a:t>The primary changes in the language include a due date of submission in March, the use of a rubric, and IBHE sending data to institutions of all programs to review. IBHE staff have been in communication with academic leaders from each campus to share information.</a:t>
            </a:r>
          </a:p>
          <a:p>
            <a:endParaRPr lang="en-US" dirty="0"/>
          </a:p>
        </p:txBody>
      </p:sp>
    </p:spTree>
    <p:extLst>
      <p:ext uri="{BB962C8B-B14F-4D97-AF65-F5344CB8AC3E}">
        <p14:creationId xmlns:p14="http://schemas.microsoft.com/office/powerpoint/2010/main" val="14829653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23F281-2A6E-4C4A-F84D-8C94797CC818}"/>
              </a:ext>
            </a:extLst>
          </p:cNvPr>
          <p:cNvSpPr>
            <a:spLocks noGrp="1"/>
          </p:cNvSpPr>
          <p:nvPr>
            <p:ph type="title"/>
          </p:nvPr>
        </p:nvSpPr>
        <p:spPr/>
        <p:txBody>
          <a:bodyPr/>
          <a:lstStyle/>
          <a:p>
            <a:r>
              <a:rPr lang="en-US" dirty="0"/>
              <a:t>EXPLORATION: Reduced-Credit Bachelor’s Degrees</a:t>
            </a:r>
          </a:p>
        </p:txBody>
      </p:sp>
      <p:sp>
        <p:nvSpPr>
          <p:cNvPr id="3" name="Content Placeholder 2">
            <a:extLst>
              <a:ext uri="{FF2B5EF4-FFF2-40B4-BE49-F238E27FC236}">
                <a16:creationId xmlns:a16="http://schemas.microsoft.com/office/drawing/2014/main" id="{0C27288B-95B5-A034-4182-7AA38E47A6F0}"/>
              </a:ext>
            </a:extLst>
          </p:cNvPr>
          <p:cNvSpPr>
            <a:spLocks noGrp="1"/>
          </p:cNvSpPr>
          <p:nvPr>
            <p:ph idx="10"/>
          </p:nvPr>
        </p:nvSpPr>
        <p:spPr/>
        <p:txBody>
          <a:bodyPr>
            <a:normAutofit fontScale="85000" lnSpcReduction="20000"/>
          </a:bodyPr>
          <a:lstStyle/>
          <a:p>
            <a:r>
              <a:rPr lang="en-US" sz="2600" b="1" dirty="0">
                <a:highlight>
                  <a:srgbClr val="FFFF00"/>
                </a:highlight>
              </a:rPr>
              <a:t>Context: </a:t>
            </a:r>
            <a:r>
              <a:rPr lang="en-US" sz="2600" dirty="0"/>
              <a:t>Across the country, several state higher-education boards (e.g., Kansas, Utah, and Florida) are examining or piloting reduced-credit bachelor’s degrees (typically 120 → 90–108 credits) to improve affordability, accelerate completion, and align with workforce needs—while preserving quality and accreditation standards.</a:t>
            </a:r>
          </a:p>
          <a:p>
            <a:r>
              <a:rPr lang="en-US" sz="2600" dirty="0"/>
              <a:t>Under </a:t>
            </a:r>
            <a:r>
              <a:rPr lang="en-US" sz="2600" b="1" dirty="0"/>
              <a:t>23 Ill. Adm. Code 1030.30(d)</a:t>
            </a:r>
            <a:r>
              <a:rPr lang="en-US" sz="2600" dirty="0"/>
              <a:t>, Illinois currently requires that </a:t>
            </a:r>
            <a:r>
              <a:rPr lang="en-US" sz="2600" i="1" dirty="0"/>
              <a:t>baccalaureate programs offered by degree-granting institutions include a minimum of 120 semester credit hours</a:t>
            </a:r>
            <a:r>
              <a:rPr lang="en-US" sz="2600" dirty="0"/>
              <a:t> (or the equivalent in quarter hours).</a:t>
            </a:r>
          </a:p>
          <a:p>
            <a:r>
              <a:rPr lang="en-US" sz="2600" dirty="0"/>
              <a:t>As you know, this standard is also reflected in IBHE program approval expectations and regional accreditation norms.</a:t>
            </a:r>
          </a:p>
          <a:p>
            <a:endParaRPr lang="en-US" dirty="0"/>
          </a:p>
        </p:txBody>
      </p:sp>
      <p:sp>
        <p:nvSpPr>
          <p:cNvPr id="4" name="Content Placeholder 3">
            <a:extLst>
              <a:ext uri="{FF2B5EF4-FFF2-40B4-BE49-F238E27FC236}">
                <a16:creationId xmlns:a16="http://schemas.microsoft.com/office/drawing/2014/main" id="{68E81D6C-9F13-50F2-5AB8-61EBA274A2BC}"/>
              </a:ext>
            </a:extLst>
          </p:cNvPr>
          <p:cNvSpPr>
            <a:spLocks noGrp="1"/>
          </p:cNvSpPr>
          <p:nvPr>
            <p:ph idx="13"/>
          </p:nvPr>
        </p:nvSpPr>
        <p:spPr/>
        <p:txBody>
          <a:bodyPr>
            <a:normAutofit lnSpcReduction="10000"/>
          </a:bodyPr>
          <a:lstStyle/>
          <a:p>
            <a:r>
              <a:rPr lang="en-US" sz="1900" dirty="0"/>
              <a:t>The agency may </a:t>
            </a:r>
            <a:r>
              <a:rPr lang="en-US" sz="1900" b="1" dirty="0">
                <a:highlight>
                  <a:srgbClr val="FFFF00"/>
                </a:highlight>
              </a:rPr>
              <a:t>convene a cross-sector working group</a:t>
            </a:r>
            <a:r>
              <a:rPr lang="en-US" sz="1900" dirty="0"/>
              <a:t>—through the Academic Leadership Group—to assess feasibility, benefits, and risks before any policy recommendations are developed.</a:t>
            </a:r>
          </a:p>
          <a:p>
            <a:r>
              <a:rPr lang="en-US" sz="1900" dirty="0"/>
              <a:t>IBHE is in the </a:t>
            </a:r>
            <a:r>
              <a:rPr lang="en-US" sz="1900" b="1" dirty="0"/>
              <a:t>early research phase</a:t>
            </a:r>
            <a:r>
              <a:rPr lang="en-US" sz="1900" dirty="0"/>
              <a:t> of exploring national models and potential implications for Illinois institutions, as requested by academic leaders.</a:t>
            </a:r>
          </a:p>
          <a:p>
            <a:r>
              <a:rPr lang="en-US" sz="2000" dirty="0"/>
              <a:t>This review will consider quality assurance, faculty workload, transfer impact, general-education integrity, and accreditation compliance.</a:t>
            </a:r>
            <a:endParaRPr lang="en-US" sz="1900" dirty="0"/>
          </a:p>
          <a:p>
            <a:r>
              <a:rPr lang="en-US" sz="1900" dirty="0"/>
              <a:t>IBHE is </a:t>
            </a:r>
            <a:r>
              <a:rPr lang="en-US" sz="1900" i="1" dirty="0"/>
              <a:t>not pursuing a policy change yet</a:t>
            </a:r>
            <a:r>
              <a:rPr lang="en-US" sz="1900" dirty="0"/>
              <a:t>, but is committed to evidence-based exploration, ensuring any discussion about degree length keeps academic quality, faculty governance, and student learning outcomes central.</a:t>
            </a:r>
          </a:p>
          <a:p>
            <a:endParaRPr lang="en-US" dirty="0"/>
          </a:p>
          <a:p>
            <a:endParaRPr lang="en-US" dirty="0"/>
          </a:p>
        </p:txBody>
      </p:sp>
    </p:spTree>
    <p:extLst>
      <p:ext uri="{BB962C8B-B14F-4D97-AF65-F5344CB8AC3E}">
        <p14:creationId xmlns:p14="http://schemas.microsoft.com/office/powerpoint/2010/main" val="4813972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E0B2CD-7C32-A27B-C61B-7E1D03B05203}"/>
              </a:ext>
            </a:extLst>
          </p:cNvPr>
          <p:cNvSpPr>
            <a:spLocks noGrp="1"/>
          </p:cNvSpPr>
          <p:nvPr>
            <p:ph type="title"/>
          </p:nvPr>
        </p:nvSpPr>
        <p:spPr>
          <a:xfrm>
            <a:off x="943883" y="306324"/>
            <a:ext cx="11113340" cy="740664"/>
          </a:xfrm>
        </p:spPr>
        <p:txBody>
          <a:bodyPr/>
          <a:lstStyle/>
          <a:p>
            <a:r>
              <a:rPr lang="en-US" dirty="0"/>
              <a:t>Illinois S.U.C.C.E.S.S. Program</a:t>
            </a:r>
            <a:br>
              <a:rPr lang="en-US" dirty="0"/>
            </a:br>
            <a:r>
              <a:rPr lang="en-US" dirty="0"/>
              <a:t>Supporting Universities &amp; Colleges in Creating Equitable Student Success</a:t>
            </a:r>
          </a:p>
        </p:txBody>
      </p:sp>
      <p:sp>
        <p:nvSpPr>
          <p:cNvPr id="3" name="Content Placeholder 2">
            <a:extLst>
              <a:ext uri="{FF2B5EF4-FFF2-40B4-BE49-F238E27FC236}">
                <a16:creationId xmlns:a16="http://schemas.microsoft.com/office/drawing/2014/main" id="{731C453A-D6C0-1E53-0C7A-4952FCBED435}"/>
              </a:ext>
            </a:extLst>
          </p:cNvPr>
          <p:cNvSpPr>
            <a:spLocks noGrp="1"/>
          </p:cNvSpPr>
          <p:nvPr>
            <p:ph idx="10"/>
          </p:nvPr>
        </p:nvSpPr>
        <p:spPr/>
        <p:txBody>
          <a:bodyPr/>
          <a:lstStyle/>
          <a:p>
            <a:r>
              <a:rPr lang="en-US" dirty="0"/>
              <a:t>October 17</a:t>
            </a:r>
            <a:r>
              <a:rPr lang="en-US" baseline="30000" dirty="0"/>
              <a:t>th</a:t>
            </a:r>
            <a:r>
              <a:rPr lang="en-US" dirty="0"/>
              <a:t> Launch (TODAY), Teams from each institution identified</a:t>
            </a:r>
          </a:p>
          <a:p>
            <a:r>
              <a:rPr lang="en-US" b="1" dirty="0"/>
              <a:t>Purpose: </a:t>
            </a:r>
            <a:r>
              <a:rPr lang="en-US" dirty="0"/>
              <a:t>To accelerate equity plan implementation by offering 3 different opportunities for collective learning and support.</a:t>
            </a:r>
          </a:p>
          <a:p>
            <a:r>
              <a:rPr lang="en-US" b="1" dirty="0"/>
              <a:t>Communities of Practice: </a:t>
            </a:r>
            <a:r>
              <a:rPr lang="en-US" dirty="0"/>
              <a:t>Holistic Advising/FYE, Supporting Student Basic Needs, Reducing DFW Rates</a:t>
            </a:r>
          </a:p>
          <a:p>
            <a:r>
              <a:rPr lang="en-US" b="1" dirty="0"/>
              <a:t>May 2026: </a:t>
            </a:r>
            <a:r>
              <a:rPr lang="en-US" dirty="0"/>
              <a:t>Update will be required by each institution on their Equity Plan implementation, NOT a new plan.</a:t>
            </a:r>
          </a:p>
          <a:p>
            <a:endParaRPr lang="en-US" dirty="0"/>
          </a:p>
        </p:txBody>
      </p:sp>
      <p:graphicFrame>
        <p:nvGraphicFramePr>
          <p:cNvPr id="5" name="Content Placeholder 4">
            <a:extLst>
              <a:ext uri="{FF2B5EF4-FFF2-40B4-BE49-F238E27FC236}">
                <a16:creationId xmlns:a16="http://schemas.microsoft.com/office/drawing/2014/main" id="{8ACEE720-1004-82B4-9ABB-F7AC4D4D95B3}"/>
              </a:ext>
            </a:extLst>
          </p:cNvPr>
          <p:cNvGraphicFramePr>
            <a:graphicFrameLocks noGrp="1"/>
          </p:cNvGraphicFramePr>
          <p:nvPr>
            <p:ph idx="13"/>
            <p:extLst>
              <p:ext uri="{D42A27DB-BD31-4B8C-83A1-F6EECF244321}">
                <p14:modId xmlns:p14="http://schemas.microsoft.com/office/powerpoint/2010/main" val="2502605679"/>
              </p:ext>
            </p:extLst>
          </p:nvPr>
        </p:nvGraphicFramePr>
        <p:xfrm>
          <a:off x="6500813" y="1314450"/>
          <a:ext cx="5180012" cy="48641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067484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236D4D-3927-F23E-F0F5-5216B1D4B7BF}"/>
              </a:ext>
            </a:extLst>
          </p:cNvPr>
          <p:cNvSpPr>
            <a:spLocks noGrp="1"/>
          </p:cNvSpPr>
          <p:nvPr>
            <p:ph type="title"/>
          </p:nvPr>
        </p:nvSpPr>
        <p:spPr/>
        <p:txBody>
          <a:bodyPr/>
          <a:lstStyle/>
          <a:p>
            <a:r>
              <a:rPr lang="en-US" dirty="0"/>
              <a:t>Workforce and Behavioral Health Initiatives</a:t>
            </a:r>
          </a:p>
        </p:txBody>
      </p:sp>
      <p:sp>
        <p:nvSpPr>
          <p:cNvPr id="5" name="Rectangle 2">
            <a:extLst>
              <a:ext uri="{FF2B5EF4-FFF2-40B4-BE49-F238E27FC236}">
                <a16:creationId xmlns:a16="http://schemas.microsoft.com/office/drawing/2014/main" id="{0375BCF0-D2DA-1D29-D89E-81305D7A982D}"/>
              </a:ext>
            </a:extLst>
          </p:cNvPr>
          <p:cNvSpPr>
            <a:spLocks noGrp="1" noChangeArrowheads="1"/>
          </p:cNvSpPr>
          <p:nvPr>
            <p:ph idx="1"/>
          </p:nvPr>
        </p:nvSpPr>
        <p:spPr bwMode="auto">
          <a:xfrm>
            <a:off x="1165746" y="1768931"/>
            <a:ext cx="8751977"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b="1" i="0" u="none" strike="noStrike" cap="none" normalizeH="0" baseline="0" dirty="0">
                <a:ln>
                  <a:noFill/>
                </a:ln>
                <a:solidFill>
                  <a:schemeClr val="tx1"/>
                </a:solidFill>
                <a:effectLst/>
                <a:latin typeface="Tw Cen MT" panose="020B0602020104020603" pitchFamily="34" charset="0"/>
              </a:rPr>
              <a:t>Behavioral Health Workforce Education Center (BHWEC):</a:t>
            </a:r>
            <a:r>
              <a:rPr kumimoji="0" lang="en-US" altLang="en-US" sz="2000" b="0" i="0" u="none" strike="noStrike" cap="none" normalizeH="0" baseline="0" dirty="0">
                <a:ln>
                  <a:noFill/>
                </a:ln>
                <a:solidFill>
                  <a:schemeClr val="tx1"/>
                </a:solidFill>
                <a:effectLst/>
                <a:latin typeface="Tw Cen MT" panose="020B0602020104020603" pitchFamily="34" charset="0"/>
              </a:rPr>
              <a:t> Coordinating training expansion to address mental-health professional shortages; opportunities exist for faculty to supervise placements and revise curricula.</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b="0" i="0" u="none" strike="noStrike" cap="none" normalizeH="0" baseline="0" dirty="0">
              <a:ln>
                <a:noFill/>
              </a:ln>
              <a:solidFill>
                <a:schemeClr val="tx1"/>
              </a:solidFill>
              <a:effectLst/>
              <a:latin typeface="Tw Cen MT" panose="020B0602020104020603"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b="1" i="0" u="none" strike="noStrike" cap="none" normalizeH="0" baseline="0" dirty="0">
                <a:ln>
                  <a:noFill/>
                </a:ln>
                <a:solidFill>
                  <a:schemeClr val="tx1"/>
                </a:solidFill>
                <a:effectLst/>
                <a:latin typeface="Tw Cen MT" panose="020B0602020104020603" pitchFamily="34" charset="0"/>
              </a:rPr>
              <a:t>Early Childhood Access Consortium for Equity (ECACE):</a:t>
            </a:r>
            <a:r>
              <a:rPr kumimoji="0" lang="en-US" altLang="en-US" sz="2000" b="0" i="0" u="none" strike="noStrike" cap="none" normalizeH="0" baseline="0" dirty="0">
                <a:ln>
                  <a:noFill/>
                </a:ln>
                <a:solidFill>
                  <a:schemeClr val="tx1"/>
                </a:solidFill>
                <a:effectLst/>
                <a:latin typeface="Tw Cen MT" panose="020B0602020104020603" pitchFamily="34" charset="0"/>
              </a:rPr>
              <a:t> Continued focus on transfer pipelines and flexible credentialing.</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2000" b="0" i="0" u="none" strike="noStrike" cap="none" normalizeH="0" baseline="0" dirty="0">
              <a:ln>
                <a:noFill/>
              </a:ln>
              <a:solidFill>
                <a:schemeClr val="tx1"/>
              </a:solidFill>
              <a:effectLst/>
              <a:latin typeface="Tw Cen MT" panose="020B0602020104020603"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b="1" i="0" u="none" strike="noStrike" cap="none" normalizeH="0" baseline="0" dirty="0">
                <a:ln>
                  <a:noFill/>
                </a:ln>
                <a:solidFill>
                  <a:schemeClr val="tx1"/>
                </a:solidFill>
                <a:effectLst/>
                <a:latin typeface="Tw Cen MT" panose="020B0602020104020603" pitchFamily="34" charset="0"/>
              </a:rPr>
              <a:t>Mental Health Early Action on Campus Act:</a:t>
            </a:r>
            <a:r>
              <a:rPr kumimoji="0" lang="en-US" altLang="en-US" sz="2000" b="0" i="0" u="none" strike="noStrike" cap="none" normalizeH="0" baseline="0" dirty="0">
                <a:ln>
                  <a:noFill/>
                </a:ln>
                <a:solidFill>
                  <a:schemeClr val="tx1"/>
                </a:solidFill>
                <a:effectLst/>
                <a:latin typeface="Tw Cen MT" panose="020B0602020104020603" pitchFamily="34" charset="0"/>
              </a:rPr>
              <a:t> Ongoing collaboration with the ICC TAC to deploy peer-support and trauma-informed toolkits in FY26.</a:t>
            </a:r>
          </a:p>
        </p:txBody>
      </p:sp>
    </p:spTree>
    <p:extLst>
      <p:ext uri="{BB962C8B-B14F-4D97-AF65-F5344CB8AC3E}">
        <p14:creationId xmlns:p14="http://schemas.microsoft.com/office/powerpoint/2010/main" val="15533897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5EFD6-CC5F-ACB2-FC88-5125C7FDB000}"/>
              </a:ext>
            </a:extLst>
          </p:cNvPr>
          <p:cNvSpPr>
            <a:spLocks noGrp="1"/>
          </p:cNvSpPr>
          <p:nvPr>
            <p:ph type="title"/>
          </p:nvPr>
        </p:nvSpPr>
        <p:spPr>
          <a:xfrm>
            <a:off x="1118620" y="571884"/>
            <a:ext cx="10515600" cy="740664"/>
          </a:xfrm>
        </p:spPr>
        <p:txBody>
          <a:bodyPr/>
          <a:lstStyle/>
          <a:p>
            <a:r>
              <a:rPr lang="en-US" dirty="0"/>
              <a:t>Faculty Pulse Check: Emerging Topics, Legislative Considerations</a:t>
            </a:r>
            <a:br>
              <a:rPr lang="en-US" dirty="0"/>
            </a:br>
            <a:endParaRPr lang="en-US" dirty="0"/>
          </a:p>
        </p:txBody>
      </p:sp>
      <p:graphicFrame>
        <p:nvGraphicFramePr>
          <p:cNvPr id="5" name="Content Placeholder 4">
            <a:extLst>
              <a:ext uri="{FF2B5EF4-FFF2-40B4-BE49-F238E27FC236}">
                <a16:creationId xmlns:a16="http://schemas.microsoft.com/office/drawing/2014/main" id="{FE918D37-1146-F77A-5B02-8F06B88FD7E4}"/>
              </a:ext>
            </a:extLst>
          </p:cNvPr>
          <p:cNvGraphicFramePr>
            <a:graphicFrameLocks noGrp="1"/>
          </p:cNvGraphicFramePr>
          <p:nvPr>
            <p:ph idx="10"/>
            <p:extLst>
              <p:ext uri="{D42A27DB-BD31-4B8C-83A1-F6EECF244321}">
                <p14:modId xmlns:p14="http://schemas.microsoft.com/office/powerpoint/2010/main" val="935360566"/>
              </p:ext>
            </p:extLst>
          </p:nvPr>
        </p:nvGraphicFramePr>
        <p:xfrm>
          <a:off x="1830283" y="1648367"/>
          <a:ext cx="9092274" cy="3561266"/>
        </p:xfrm>
        <a:graphic>
          <a:graphicData uri="http://schemas.openxmlformats.org/drawingml/2006/table">
            <a:tbl>
              <a:tblPr/>
              <a:tblGrid>
                <a:gridCol w="3030758">
                  <a:extLst>
                    <a:ext uri="{9D8B030D-6E8A-4147-A177-3AD203B41FA5}">
                      <a16:colId xmlns:a16="http://schemas.microsoft.com/office/drawing/2014/main" val="3816004167"/>
                    </a:ext>
                  </a:extLst>
                </a:gridCol>
                <a:gridCol w="3030758">
                  <a:extLst>
                    <a:ext uri="{9D8B030D-6E8A-4147-A177-3AD203B41FA5}">
                      <a16:colId xmlns:a16="http://schemas.microsoft.com/office/drawing/2014/main" val="1991667707"/>
                    </a:ext>
                  </a:extLst>
                </a:gridCol>
                <a:gridCol w="3030758">
                  <a:extLst>
                    <a:ext uri="{9D8B030D-6E8A-4147-A177-3AD203B41FA5}">
                      <a16:colId xmlns:a16="http://schemas.microsoft.com/office/drawing/2014/main" val="67660343"/>
                    </a:ext>
                  </a:extLst>
                </a:gridCol>
              </a:tblGrid>
              <a:tr h="524632">
                <a:tc>
                  <a:txBody>
                    <a:bodyPr/>
                    <a:lstStyle/>
                    <a:p>
                      <a:pPr>
                        <a:buNone/>
                      </a:pPr>
                      <a:r>
                        <a:rPr lang="en-US" sz="2000" b="1"/>
                        <a:t>In Play</a:t>
                      </a:r>
                      <a:endParaRPr lang="en-US" sz="2000"/>
                    </a:p>
                  </a:txBody>
                  <a:tcPr marL="45030" marR="45030" marT="22515" marB="22515" anchor="ctr">
                    <a:lnL>
                      <a:noFill/>
                    </a:lnL>
                    <a:lnR>
                      <a:noFill/>
                    </a:lnR>
                    <a:lnT>
                      <a:noFill/>
                    </a:lnT>
                    <a:lnB>
                      <a:noFill/>
                    </a:lnB>
                    <a:noFill/>
                  </a:tcPr>
                </a:tc>
                <a:tc>
                  <a:txBody>
                    <a:bodyPr/>
                    <a:lstStyle/>
                    <a:p>
                      <a:pPr>
                        <a:buNone/>
                      </a:pPr>
                      <a:r>
                        <a:rPr lang="en-US" sz="2000" b="1"/>
                        <a:t>Emerging Topics</a:t>
                      </a:r>
                      <a:endParaRPr lang="en-US" sz="2000"/>
                    </a:p>
                  </a:txBody>
                  <a:tcPr marL="45030" marR="45030" marT="22515" marB="22515" anchor="ctr">
                    <a:lnL>
                      <a:noFill/>
                    </a:lnL>
                    <a:lnR>
                      <a:noFill/>
                    </a:lnR>
                    <a:lnT>
                      <a:noFill/>
                    </a:lnT>
                    <a:lnB>
                      <a:noFill/>
                    </a:lnB>
                    <a:noFill/>
                  </a:tcPr>
                </a:tc>
                <a:tc>
                  <a:txBody>
                    <a:bodyPr/>
                    <a:lstStyle/>
                    <a:p>
                      <a:pPr>
                        <a:buNone/>
                      </a:pPr>
                      <a:r>
                        <a:rPr lang="en-US" sz="2000" b="1"/>
                        <a:t>On the Horizon</a:t>
                      </a:r>
                      <a:endParaRPr lang="en-US" sz="2000"/>
                    </a:p>
                  </a:txBody>
                  <a:tcPr marL="45030" marR="45030" marT="22515" marB="22515" anchor="ctr">
                    <a:lnL>
                      <a:noFill/>
                    </a:lnL>
                    <a:lnR>
                      <a:noFill/>
                    </a:lnR>
                    <a:lnT>
                      <a:noFill/>
                    </a:lnT>
                    <a:lnB>
                      <a:noFill/>
                    </a:lnB>
                    <a:noFill/>
                  </a:tcPr>
                </a:tc>
                <a:extLst>
                  <a:ext uri="{0D108BD9-81ED-4DB2-BD59-A6C34878D82A}">
                    <a16:rowId xmlns:a16="http://schemas.microsoft.com/office/drawing/2014/main" val="2581954308"/>
                  </a:ext>
                </a:extLst>
              </a:tr>
              <a:tr h="1722075">
                <a:tc>
                  <a:txBody>
                    <a:bodyPr/>
                    <a:lstStyle/>
                    <a:p>
                      <a:pPr>
                        <a:buNone/>
                      </a:pPr>
                      <a:r>
                        <a:rPr lang="en-US" sz="2000"/>
                        <a:t>📘 </a:t>
                      </a:r>
                      <a:r>
                        <a:rPr lang="en-US" sz="2000" i="1"/>
                        <a:t>Community College Baccalaureate (HB 3717)</a:t>
                      </a:r>
                      <a:r>
                        <a:rPr lang="en-US" sz="2000"/>
                        <a:t> – IBHE study underway</a:t>
                      </a:r>
                    </a:p>
                  </a:txBody>
                  <a:tcPr marL="45030" marR="45030" marT="22515" marB="22515" anchor="ctr">
                    <a:lnL>
                      <a:noFill/>
                    </a:lnL>
                    <a:lnR>
                      <a:noFill/>
                    </a:lnR>
                    <a:lnT>
                      <a:noFill/>
                    </a:lnT>
                    <a:lnB>
                      <a:noFill/>
                    </a:lnB>
                    <a:noFill/>
                  </a:tcPr>
                </a:tc>
                <a:tc>
                  <a:txBody>
                    <a:bodyPr/>
                    <a:lstStyle/>
                    <a:p>
                      <a:pPr>
                        <a:buNone/>
                      </a:pPr>
                      <a:r>
                        <a:rPr lang="en-US" sz="2000"/>
                        <a:t>⚙️ </a:t>
                      </a:r>
                      <a:r>
                        <a:rPr lang="en-US" sz="2000" i="1"/>
                        <a:t>Reduced-Credit Bachelor’s Degrees</a:t>
                      </a:r>
                      <a:r>
                        <a:rPr lang="en-US" sz="2000"/>
                        <a:t> – exploratory research phase</a:t>
                      </a:r>
                    </a:p>
                  </a:txBody>
                  <a:tcPr marL="45030" marR="45030" marT="22515" marB="22515" anchor="ctr">
                    <a:lnL>
                      <a:noFill/>
                    </a:lnL>
                    <a:lnR>
                      <a:noFill/>
                    </a:lnR>
                    <a:lnT>
                      <a:noFill/>
                    </a:lnT>
                    <a:lnB>
                      <a:noFill/>
                    </a:lnB>
                    <a:noFill/>
                  </a:tcPr>
                </a:tc>
                <a:tc>
                  <a:txBody>
                    <a:bodyPr/>
                    <a:lstStyle/>
                    <a:p>
                      <a:pPr>
                        <a:buNone/>
                      </a:pPr>
                      <a:r>
                        <a:rPr lang="en-US" sz="2000"/>
                        <a:t>🧭 </a:t>
                      </a:r>
                      <a:r>
                        <a:rPr lang="en-US" sz="2000" i="1"/>
                        <a:t>Federal Accreditation Reform (April 2025 EO)</a:t>
                      </a:r>
                      <a:r>
                        <a:rPr lang="en-US" sz="2000"/>
                        <a:t> – outcome-based focus</a:t>
                      </a:r>
                    </a:p>
                  </a:txBody>
                  <a:tcPr marL="45030" marR="45030" marT="22515" marB="22515" anchor="ctr">
                    <a:lnL>
                      <a:noFill/>
                    </a:lnL>
                    <a:lnR>
                      <a:noFill/>
                    </a:lnR>
                    <a:lnT>
                      <a:noFill/>
                    </a:lnT>
                    <a:lnB>
                      <a:noFill/>
                    </a:lnB>
                    <a:noFill/>
                  </a:tcPr>
                </a:tc>
                <a:extLst>
                  <a:ext uri="{0D108BD9-81ED-4DB2-BD59-A6C34878D82A}">
                    <a16:rowId xmlns:a16="http://schemas.microsoft.com/office/drawing/2014/main" val="940442040"/>
                  </a:ext>
                </a:extLst>
              </a:tr>
              <a:tr h="1314559">
                <a:tc>
                  <a:txBody>
                    <a:bodyPr/>
                    <a:lstStyle/>
                    <a:p>
                      <a:pPr>
                        <a:buNone/>
                      </a:pPr>
                      <a:r>
                        <a:rPr lang="en-US" sz="2000"/>
                        <a:t>🧩 </a:t>
                      </a:r>
                      <a:r>
                        <a:rPr lang="en-US" sz="2000" i="1"/>
                        <a:t>Equity Plan Implementation</a:t>
                      </a:r>
                      <a:r>
                        <a:rPr lang="en-US" sz="2000"/>
                        <a:t> – statutory follow-up work</a:t>
                      </a:r>
                    </a:p>
                  </a:txBody>
                  <a:tcPr marL="45030" marR="45030" marT="22515" marB="22515" anchor="ctr">
                    <a:lnL>
                      <a:noFill/>
                    </a:lnL>
                    <a:lnR>
                      <a:noFill/>
                    </a:lnR>
                    <a:lnT>
                      <a:noFill/>
                    </a:lnT>
                    <a:lnB>
                      <a:noFill/>
                    </a:lnB>
                    <a:noFill/>
                  </a:tcPr>
                </a:tc>
                <a:tc>
                  <a:txBody>
                    <a:bodyPr/>
                    <a:lstStyle/>
                    <a:p>
                      <a:pPr>
                        <a:buNone/>
                      </a:pPr>
                      <a:r>
                        <a:rPr lang="en-US" sz="2000"/>
                        <a:t>🤖 </a:t>
                      </a:r>
                      <a:r>
                        <a:rPr lang="en-US" sz="2000" i="1"/>
                        <a:t>AI in Teaching &amp; Learning</a:t>
                      </a:r>
                      <a:r>
                        <a:rPr lang="en-US" sz="2000"/>
                        <a:t> – data privacy, academic integrity</a:t>
                      </a:r>
                    </a:p>
                  </a:txBody>
                  <a:tcPr marL="45030" marR="45030" marT="22515" marB="22515" anchor="ctr">
                    <a:lnL>
                      <a:noFill/>
                    </a:lnL>
                    <a:lnR>
                      <a:noFill/>
                    </a:lnR>
                    <a:lnT>
                      <a:noFill/>
                    </a:lnT>
                    <a:lnB>
                      <a:noFill/>
                    </a:lnB>
                    <a:noFill/>
                  </a:tcPr>
                </a:tc>
                <a:tc>
                  <a:txBody>
                    <a:bodyPr/>
                    <a:lstStyle/>
                    <a:p>
                      <a:pPr>
                        <a:buNone/>
                      </a:pPr>
                      <a:r>
                        <a:rPr lang="en-US" sz="2000" dirty="0"/>
                        <a:t>💬 </a:t>
                      </a:r>
                      <a:r>
                        <a:rPr lang="en-US" sz="2000" i="1" dirty="0"/>
                        <a:t>Faculty Governance &amp; Shared Decision-Making</a:t>
                      </a:r>
                      <a:r>
                        <a:rPr lang="en-US" sz="2000" dirty="0"/>
                        <a:t> – national trend watch</a:t>
                      </a:r>
                    </a:p>
                  </a:txBody>
                  <a:tcPr marL="45030" marR="45030" marT="22515" marB="22515" anchor="ctr">
                    <a:lnL>
                      <a:noFill/>
                    </a:lnL>
                    <a:lnR>
                      <a:noFill/>
                    </a:lnR>
                    <a:lnT>
                      <a:noFill/>
                    </a:lnT>
                    <a:lnB>
                      <a:noFill/>
                    </a:lnB>
                    <a:noFill/>
                  </a:tcPr>
                </a:tc>
                <a:extLst>
                  <a:ext uri="{0D108BD9-81ED-4DB2-BD59-A6C34878D82A}">
                    <a16:rowId xmlns:a16="http://schemas.microsoft.com/office/drawing/2014/main" val="2446889293"/>
                  </a:ext>
                </a:extLst>
              </a:tr>
            </a:tbl>
          </a:graphicData>
        </a:graphic>
      </p:graphicFrame>
    </p:spTree>
    <p:extLst>
      <p:ext uri="{BB962C8B-B14F-4D97-AF65-F5344CB8AC3E}">
        <p14:creationId xmlns:p14="http://schemas.microsoft.com/office/powerpoint/2010/main" val="5389051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99A23CE-95C7-48B0-91FC-756F2BDCA340}"/>
              </a:ext>
            </a:extLst>
          </p:cNvPr>
          <p:cNvSpPr>
            <a:spLocks noGrp="1"/>
          </p:cNvSpPr>
          <p:nvPr>
            <p:ph type="sldNum" sz="quarter" idx="12"/>
          </p:nvPr>
        </p:nvSpPr>
        <p:spPr>
          <a:xfrm>
            <a:off x="10291155" y="6356351"/>
            <a:ext cx="1687485" cy="343708"/>
          </a:xfrm>
          <a:prstGeom prst="rect">
            <a:avLst/>
          </a:prstGeom>
        </p:spPr>
        <p:txBody>
          <a:bodyPr/>
          <a:lstStyle/>
          <a:p>
            <a:fld id="{DA3191F6-569B-43B6-BFE8-E208C1B6C7B8}" type="slidenum">
              <a:rPr lang="en-US" smtClean="0"/>
              <a:t>9</a:t>
            </a:fld>
            <a:endParaRPr lang="en-US"/>
          </a:p>
        </p:txBody>
      </p:sp>
      <p:sp>
        <p:nvSpPr>
          <p:cNvPr id="9" name="Title 8">
            <a:extLst>
              <a:ext uri="{FF2B5EF4-FFF2-40B4-BE49-F238E27FC236}">
                <a16:creationId xmlns:a16="http://schemas.microsoft.com/office/drawing/2014/main" id="{8A415FBC-D290-B62F-1B9A-CD2D9FAB8F9B}"/>
              </a:ext>
            </a:extLst>
          </p:cNvPr>
          <p:cNvSpPr>
            <a:spLocks noGrp="1"/>
          </p:cNvSpPr>
          <p:nvPr>
            <p:ph type="title"/>
          </p:nvPr>
        </p:nvSpPr>
        <p:spPr/>
        <p:txBody>
          <a:bodyPr>
            <a:normAutofit/>
          </a:bodyPr>
          <a:lstStyle/>
          <a:p>
            <a:r>
              <a:rPr lang="en-US" sz="3200" dirty="0"/>
              <a:t>Questions, Comments?</a:t>
            </a:r>
          </a:p>
        </p:txBody>
      </p:sp>
      <p:sp>
        <p:nvSpPr>
          <p:cNvPr id="2" name="TextBox 1">
            <a:extLst>
              <a:ext uri="{FF2B5EF4-FFF2-40B4-BE49-F238E27FC236}">
                <a16:creationId xmlns:a16="http://schemas.microsoft.com/office/drawing/2014/main" id="{E8E534D0-CD3E-1212-E185-EA0E4D8B80CA}"/>
              </a:ext>
            </a:extLst>
          </p:cNvPr>
          <p:cNvSpPr txBox="1"/>
          <p:nvPr/>
        </p:nvSpPr>
        <p:spPr>
          <a:xfrm>
            <a:off x="3503525" y="2160396"/>
            <a:ext cx="5184949" cy="2677656"/>
          </a:xfrm>
          <a:prstGeom prst="rect">
            <a:avLst/>
          </a:prstGeom>
          <a:noFill/>
        </p:spPr>
        <p:txBody>
          <a:bodyPr wrap="square" rtlCol="0">
            <a:spAutoFit/>
          </a:bodyPr>
          <a:lstStyle/>
          <a:p>
            <a:pPr algn="ctr"/>
            <a:r>
              <a:rPr lang="en-US" sz="2400" b="1" dirty="0">
                <a:highlight>
                  <a:srgbClr val="FFFF00"/>
                </a:highlight>
                <a:latin typeface="Aptos Slab ExtraBold" panose="020F0502020204030204" pitchFamily="34" charset="0"/>
              </a:rPr>
              <a:t>Valerie A. Lynch</a:t>
            </a:r>
            <a:r>
              <a:rPr lang="en-US" sz="2400" b="1" dirty="0">
                <a:highlight>
                  <a:srgbClr val="FFFF00"/>
                </a:highlight>
                <a:latin typeface="Aptos Slab ExtraBold" panose="020B0004020202020204" pitchFamily="34" charset="0"/>
              </a:rPr>
              <a:t>, Ed.D.</a:t>
            </a:r>
          </a:p>
          <a:p>
            <a:pPr algn="ctr"/>
            <a:r>
              <a:rPr lang="en-US" sz="2400" dirty="0"/>
              <a:t>Senior Managing Director</a:t>
            </a:r>
          </a:p>
          <a:p>
            <a:pPr algn="ctr"/>
            <a:r>
              <a:rPr lang="en-US" sz="2400" dirty="0"/>
              <a:t>Illinois Board of Higher Education</a:t>
            </a:r>
          </a:p>
          <a:p>
            <a:pPr algn="ctr"/>
            <a:r>
              <a:rPr lang="en-US" sz="2400" dirty="0"/>
              <a:t>1 N. Old State Capitol Plaza, Suite 333</a:t>
            </a:r>
          </a:p>
          <a:p>
            <a:pPr algn="ctr"/>
            <a:r>
              <a:rPr lang="en-US" sz="2400" dirty="0"/>
              <a:t>Springfield, IL 62701</a:t>
            </a:r>
          </a:p>
          <a:p>
            <a:pPr algn="ctr"/>
            <a:r>
              <a:rPr lang="en-US" sz="2400" dirty="0"/>
              <a:t>217-318-2491</a:t>
            </a:r>
          </a:p>
          <a:p>
            <a:pPr algn="ctr"/>
            <a:r>
              <a:rPr lang="en-US" sz="2400" b="1" dirty="0"/>
              <a:t>vlynch@ibhe.org</a:t>
            </a:r>
          </a:p>
        </p:txBody>
      </p:sp>
    </p:spTree>
    <p:extLst>
      <p:ext uri="{BB962C8B-B14F-4D97-AF65-F5344CB8AC3E}">
        <p14:creationId xmlns:p14="http://schemas.microsoft.com/office/powerpoint/2010/main" val="1460283908"/>
      </p:ext>
    </p:extLst>
  </p:cSld>
  <p:clrMapOvr>
    <a:masterClrMapping/>
  </p:clrMapOvr>
</p:sld>
</file>

<file path=ppt/theme/theme1.xml><?xml version="1.0" encoding="utf-8"?>
<a:theme xmlns:a="http://schemas.openxmlformats.org/drawingml/2006/main" name="1_Custom Design">
  <a:themeElements>
    <a:clrScheme name="Custom 2">
      <a:dk1>
        <a:srgbClr val="000000"/>
      </a:dk1>
      <a:lt1>
        <a:sysClr val="window" lastClr="FFFFFF"/>
      </a:lt1>
      <a:dk2>
        <a:srgbClr val="004D5C"/>
      </a:dk2>
      <a:lt2>
        <a:srgbClr val="FFFFFF"/>
      </a:lt2>
      <a:accent1>
        <a:srgbClr val="0CA7BC"/>
      </a:accent1>
      <a:accent2>
        <a:srgbClr val="FDA922"/>
      </a:accent2>
      <a:accent3>
        <a:srgbClr val="19CD62"/>
      </a:accent3>
      <a:accent4>
        <a:srgbClr val="F8F390"/>
      </a:accent4>
      <a:accent5>
        <a:srgbClr val="A1E2F1"/>
      </a:accent5>
      <a:accent6>
        <a:srgbClr val="96F2BB"/>
      </a:accent6>
      <a:hlink>
        <a:srgbClr val="22697C"/>
      </a:hlink>
      <a:folHlink>
        <a:srgbClr val="83D0F3"/>
      </a:folHlink>
    </a:clrScheme>
    <a:fontScheme name="IBHE">
      <a:majorFont>
        <a:latin typeface="Tw Cen MT"/>
        <a:ea typeface=""/>
        <a:cs typeface=""/>
      </a:majorFont>
      <a:minorFont>
        <a:latin typeface="Tw Cen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BHE PowerPoint Template" id="{FFA9DADB-03F0-4658-81D9-30698BB98192}" vid="{315932F2-6309-41CB-8E2C-F071620C38A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F2DBA468C04BA4DB9F5DB0976172F5F" ma:contentTypeVersion="17" ma:contentTypeDescription="Create a new document." ma:contentTypeScope="" ma:versionID="bf894ef102d5760f2ec283a72e3e530e">
  <xsd:schema xmlns:xsd="http://www.w3.org/2001/XMLSchema" xmlns:xs="http://www.w3.org/2001/XMLSchema" xmlns:p="http://schemas.microsoft.com/office/2006/metadata/properties" xmlns:ns2="cd3af700-aeb9-48b8-ba02-d03e01ac3418" xmlns:ns3="86109ecc-a57c-46ac-98c7-f073c2af5d6b" targetNamespace="http://schemas.microsoft.com/office/2006/metadata/properties" ma:root="true" ma:fieldsID="3e2100843de05e4c54fec31978e5df7c" ns2:_="" ns3:_="">
    <xsd:import namespace="cd3af700-aeb9-48b8-ba02-d03e01ac3418"/>
    <xsd:import namespace="86109ecc-a57c-46ac-98c7-f073c2af5d6b"/>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d3af700-aeb9-48b8-ba02-d03e01ac341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961458f5-0084-4aa7-a28b-d99babae554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6109ecc-a57c-46ac-98c7-f073c2af5d6b"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c4297e24-96a6-456e-8c9b-508991166906}" ma:internalName="TaxCatchAll" ma:showField="CatchAllData" ma:web="86109ecc-a57c-46ac-98c7-f073c2af5d6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cd3af700-aeb9-48b8-ba02-d03e01ac3418">
      <Terms xmlns="http://schemas.microsoft.com/office/infopath/2007/PartnerControls"/>
    </lcf76f155ced4ddcb4097134ff3c332f>
    <TaxCatchAll xmlns="86109ecc-a57c-46ac-98c7-f073c2af5d6b" xsi:nil="true"/>
  </documentManagement>
</p:properties>
</file>

<file path=customXml/itemProps1.xml><?xml version="1.0" encoding="utf-8"?>
<ds:datastoreItem xmlns:ds="http://schemas.openxmlformats.org/officeDocument/2006/customXml" ds:itemID="{ADEBEDC9-9C2B-401D-9946-600242449E07}">
  <ds:schemaRefs>
    <ds:schemaRef ds:uri="http://schemas.microsoft.com/sharepoint/v3/contenttype/forms"/>
  </ds:schemaRefs>
</ds:datastoreItem>
</file>

<file path=customXml/itemProps2.xml><?xml version="1.0" encoding="utf-8"?>
<ds:datastoreItem xmlns:ds="http://schemas.openxmlformats.org/officeDocument/2006/customXml" ds:itemID="{1BE8A23B-0AA1-44AE-92B3-4702AA1421F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d3af700-aeb9-48b8-ba02-d03e01ac3418"/>
    <ds:schemaRef ds:uri="86109ecc-a57c-46ac-98c7-f073c2af5d6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9FC6A7A-03F6-4B03-B27C-6F3AF4E4272A}">
  <ds:schemaRefs>
    <ds:schemaRef ds:uri="http://purl.org/dc/elements/1.1/"/>
    <ds:schemaRef ds:uri="http://schemas.microsoft.com/office/2006/documentManagement/types"/>
    <ds:schemaRef ds:uri="http://schemas.microsoft.com/office/2006/metadata/properties"/>
    <ds:schemaRef ds:uri="http://purl.org/dc/terms/"/>
    <ds:schemaRef ds:uri="cd3af700-aeb9-48b8-ba02-d03e01ac3418"/>
    <ds:schemaRef ds:uri="http://purl.org/dc/dcmitype/"/>
    <ds:schemaRef ds:uri="http://www.w3.org/XML/1998/namespace"/>
    <ds:schemaRef ds:uri="http://schemas.openxmlformats.org/package/2006/metadata/core-properties"/>
    <ds:schemaRef ds:uri="http://schemas.microsoft.com/office/infopath/2007/PartnerControls"/>
    <ds:schemaRef ds:uri="86109ecc-a57c-46ac-98c7-f073c2af5d6b"/>
  </ds:schemaRefs>
</ds:datastoreItem>
</file>

<file path=docProps/app.xml><?xml version="1.0" encoding="utf-8"?>
<Properties xmlns="http://schemas.openxmlformats.org/officeDocument/2006/extended-properties" xmlns:vt="http://schemas.openxmlformats.org/officeDocument/2006/docPropsVTypes">
  <Template>IBHE PowerPoint Template</Template>
  <TotalTime>66</TotalTime>
  <Words>1989</Words>
  <Application>Microsoft Macintosh PowerPoint</Application>
  <PresentationFormat>Widescreen</PresentationFormat>
  <Paragraphs>97</Paragraphs>
  <Slides>10</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Aptos Slab ExtraBold</vt:lpstr>
      <vt:lpstr>Arial</vt:lpstr>
      <vt:lpstr>Calibri</vt:lpstr>
      <vt:lpstr>Tw Cen MT</vt:lpstr>
      <vt:lpstr>1_Custom Design</vt:lpstr>
      <vt:lpstr>PowerPoint Presentation</vt:lpstr>
      <vt:lpstr>Topics for Today’s Update</vt:lpstr>
      <vt:lpstr>IBHE New Staff/New Units/Restructure </vt:lpstr>
      <vt:lpstr>APEER: Academic Program Evaluation and Efficiency Report </vt:lpstr>
      <vt:lpstr>EXPLORATION: Reduced-Credit Bachelor’s Degrees</vt:lpstr>
      <vt:lpstr>Illinois S.U.C.C.E.S.S. Program Supporting Universities &amp; Colleges in Creating Equitable Student Success</vt:lpstr>
      <vt:lpstr>Workforce and Behavioral Health Initiatives</vt:lpstr>
      <vt:lpstr>Faculty Pulse Check: Emerging Topics, Legislative Considerations </vt:lpstr>
      <vt:lpstr>Questions, Comments?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Lynch, Valerie</dc:creator>
  <cp:lastModifiedBy>McDonald, Jessica</cp:lastModifiedBy>
  <cp:revision>3</cp:revision>
  <cp:lastPrinted>2018-09-07T14:19:14Z</cp:lastPrinted>
  <dcterms:created xsi:type="dcterms:W3CDTF">2025-10-17T02:35:23Z</dcterms:created>
  <dcterms:modified xsi:type="dcterms:W3CDTF">2026-02-19T03:49:10Z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0x010100BF2DBA468C04BA4DB9F5DB0976172F5F</vt:lpwstr>
  </property>
  <property fmtid="{D5CDD505-2E9C-101B-9397-08002B2CF9AE}" pid="3" name="MediaServiceImageTags">
    <vt:lpwstr/>
  </property>
</Properties>
</file>